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notesSlides/notesSlide11.xml" ContentType="application/vnd.openxmlformats-officedocument.presentationml.notesSlide+xml"/>
  <Override PartName="/ppt/slideLayouts/slideLayout22.xml" ContentType="application/vnd.openxmlformats-officedocument.presentationml.slideLayout+xml"/>
  <Override PartName="/ppt/authors.xml" ContentType="application/vnd.ms-powerpoint.authors+xml"/>
  <Override PartName="/ppt/slideLayouts/slideLayout4.xml" ContentType="application/vnd.openxmlformats-officedocument.presentationml.slideLayout+xml"/>
  <Override PartName="/ppt/diagrams/layout5.xml" ContentType="application/vnd.openxmlformats-officedocument.drawingml.diagram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docMetadata/LabelInfo.xml" ContentType="application/vnd.ms-office.classificationlabels+xml"/>
  <Override PartName="/docProps/app.xml" ContentType="application/vnd.openxmlformats-officedocument.extended-properties+xml"/>
  <Override PartName="/ppt/diagrams/drawing2.xml" ContentType="application/vnd.ms-office.drawingml.diagramDrawing+xml"/>
  <Override PartName="/ppt/changesInfos/changesInfo1.xml" ContentType="application/vnd.ms-powerpoint.changesinfo+xml"/>
  <Override PartName="/ppt/diagrams/quickStyle2.xml" ContentType="application/vnd.openxmlformats-officedocument.drawingml.diagramStyle+xml"/>
  <Override PartName="/ppt/commentAuthors.xml" ContentType="application/vnd.openxmlformats-officedocument.presentationml.commentAuthors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1678" r:id="rId2"/>
    <p:sldId id="296" r:id="rId3"/>
    <p:sldId id="1676" r:id="rId4"/>
    <p:sldId id="264" r:id="rId5"/>
    <p:sldId id="317" r:id="rId6"/>
    <p:sldId id="1679" r:id="rId7"/>
    <p:sldId id="1666" r:id="rId8"/>
    <p:sldId id="265" r:id="rId9"/>
    <p:sldId id="266" r:id="rId10"/>
    <p:sldId id="1680" r:id="rId11"/>
    <p:sldId id="274" r:id="rId12"/>
    <p:sldId id="277" r:id="rId13"/>
    <p:sldId id="282" r:id="rId14"/>
    <p:sldId id="1681" r:id="rId15"/>
    <p:sldId id="1673" r:id="rId16"/>
    <p:sldId id="1674" r:id="rId17"/>
    <p:sldId id="281" r:id="rId18"/>
    <p:sldId id="263" r:id="rId19"/>
    <p:sldId id="299" r:id="rId20"/>
    <p:sldId id="1682" r:id="rId21"/>
    <p:sldId id="309" r:id="rId22"/>
    <p:sldId id="1675" r:id="rId23"/>
    <p:sldId id="257" r:id="rId24"/>
  </p:sldIdLst>
  <p:sldSz cx="12192000" cy="6858000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6FD02B-5C8B-B05F-F5F0-26D28870FAE1}" name="Rahma Gheriany (Affiliate)" initials="RG(" userId="S::rahma.gheriany@un.org::89d01103-e449-4906-aa92-543c0312d64d" providerId="AD"/>
  <p188:author id="{592A57AE-E699-C512-72B3-6896F98C9EFF}" name="Omnia Moussa" initials="OM" userId="Omnia Moussa" providerId="None"/>
  <p188:author id="{719E04D1-5DAC-0196-4972-C7FA5CE5DE58}" name="Nayera Abouelfarh" initials="NA" userId="S::nayera99@aucegypt.edu::5bcbff8c-63bb-4b1f-8bf4-674a7a5977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fan Ali" initials="EA" lastIdx="12" clrIdx="0">
    <p:extLst>
      <p:ext uri="{19B8F6BF-5375-455C-9EA6-DF929625EA0E}">
        <p15:presenceInfo xmlns:p15="http://schemas.microsoft.com/office/powerpoint/2012/main" userId="S::erfan.ali@un.org::fdb1c86e-aea8-4ec2-8b0b-fa38f84baca1" providerId="AD"/>
      </p:ext>
    </p:extLst>
  </p:cmAuthor>
  <p:cmAuthor id="2" name="Ferial Abdelghani" initials="FA" lastIdx="3" clrIdx="1">
    <p:extLst>
      <p:ext uri="{19B8F6BF-5375-455C-9EA6-DF929625EA0E}">
        <p15:presenceInfo xmlns:p15="http://schemas.microsoft.com/office/powerpoint/2012/main" userId="S::ferial.abdelghani@un.org::78bf4e2f-dc42-4adc-a963-6a8d2f5ae0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2"/>
    <a:srgbClr val="70D4EF"/>
    <a:srgbClr val="F6F6F6"/>
    <a:srgbClr val="7FD8F0"/>
    <a:srgbClr val="5B9EDB"/>
    <a:srgbClr val="00B2E3"/>
    <a:srgbClr val="BBD9EB"/>
    <a:srgbClr val="4CC3E4"/>
    <a:srgbClr val="EEB500"/>
    <a:srgbClr val="009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6D98B-79D0-6142-981A-D7969EEAAB26}" v="944" dt="2026-04-22T09:57:12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 autoAdjust="0"/>
    <p:restoredTop sz="94267" autoAdjust="0"/>
  </p:normalViewPr>
  <p:slideViewPr>
    <p:cSldViewPr snapToGrid="0" snapToObjects="1">
      <p:cViewPr varScale="1">
        <p:scale>
          <a:sx n="96" d="100"/>
          <a:sy n="96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aal Ahmed(Intern)" userId="24242724-e1b7-4be7-9f05-385d7ddaf820" providerId="ADAL" clId="{055FAA0C-9474-5A50-8272-A727AB795817}"/>
    <pc:docChg chg="undo custSel addSld delSld modSld sldOrd">
      <pc:chgData name="Manaal Ahmed(Intern)" userId="24242724-e1b7-4be7-9f05-385d7ddaf820" providerId="ADAL" clId="{055FAA0C-9474-5A50-8272-A727AB795817}" dt="2026-04-22T10:00:02.126" v="1355" actId="20577"/>
      <pc:docMkLst>
        <pc:docMk/>
      </pc:docMkLst>
      <pc:sldChg chg="addSp delSp modSp mod">
        <pc:chgData name="Manaal Ahmed(Intern)" userId="24242724-e1b7-4be7-9f05-385d7ddaf820" providerId="ADAL" clId="{055FAA0C-9474-5A50-8272-A727AB795817}" dt="2026-04-22T09:51:00.636" v="1074" actId="20577"/>
        <pc:sldMkLst>
          <pc:docMk/>
          <pc:sldMk cId="1211981813" sldId="263"/>
        </pc:sldMkLst>
        <pc:spChg chg="mod">
          <ac:chgData name="Manaal Ahmed(Intern)" userId="24242724-e1b7-4be7-9f05-385d7ddaf820" providerId="ADAL" clId="{055FAA0C-9474-5A50-8272-A727AB795817}" dt="2026-04-22T08:41:14.114" v="414" actId="20577"/>
          <ac:spMkLst>
            <pc:docMk/>
            <pc:sldMk cId="1211981813" sldId="263"/>
            <ac:spMk id="2" creationId="{925ED69A-709B-4324-FB5E-A80DBF1A9429}"/>
          </ac:spMkLst>
        </pc:spChg>
        <pc:spChg chg="del">
          <ac:chgData name="Manaal Ahmed(Intern)" userId="24242724-e1b7-4be7-9f05-385d7ddaf820" providerId="ADAL" clId="{055FAA0C-9474-5A50-8272-A727AB795817}" dt="2026-04-21T19:31:02.913" v="11" actId="478"/>
          <ac:spMkLst>
            <pc:docMk/>
            <pc:sldMk cId="1211981813" sldId="263"/>
            <ac:spMk id="5" creationId="{553153A2-E169-28FD-36E1-71CC3E18ABC4}"/>
          </ac:spMkLst>
        </pc:spChg>
        <pc:spChg chg="add mod">
          <ac:chgData name="Manaal Ahmed(Intern)" userId="24242724-e1b7-4be7-9f05-385d7ddaf820" providerId="ADAL" clId="{055FAA0C-9474-5A50-8272-A727AB795817}" dt="2026-04-21T19:30:56.566" v="10"/>
          <ac:spMkLst>
            <pc:docMk/>
            <pc:sldMk cId="1211981813" sldId="263"/>
            <ac:spMk id="7" creationId="{AF315EC7-6AC2-749F-186E-23005D04E8A7}"/>
          </ac:spMkLst>
        </pc:spChg>
        <pc:graphicFrameChg chg="mod modGraphic">
          <ac:chgData name="Manaal Ahmed(Intern)" userId="24242724-e1b7-4be7-9f05-385d7ddaf820" providerId="ADAL" clId="{055FAA0C-9474-5A50-8272-A727AB795817}" dt="2026-04-22T09:51:00.636" v="1074" actId="20577"/>
          <ac:graphicFrameMkLst>
            <pc:docMk/>
            <pc:sldMk cId="1211981813" sldId="263"/>
            <ac:graphicFrameMk id="8" creationId="{1B15AEA0-86A6-FE5A-59CB-B29405BB57E1}"/>
          </ac:graphicFrameMkLst>
        </pc:graphicFrameChg>
      </pc:sldChg>
      <pc:sldChg chg="ord modAnim">
        <pc:chgData name="Manaal Ahmed(Intern)" userId="24242724-e1b7-4be7-9f05-385d7ddaf820" providerId="ADAL" clId="{055FAA0C-9474-5A50-8272-A727AB795817}" dt="2026-04-22T09:26:00.202" v="652" actId="20578"/>
        <pc:sldMkLst>
          <pc:docMk/>
          <pc:sldMk cId="4251821982" sldId="265"/>
        </pc:sldMkLst>
      </pc:sldChg>
      <pc:sldChg chg="addSp delSp modSp mod ord">
        <pc:chgData name="Manaal Ahmed(Intern)" userId="24242724-e1b7-4be7-9f05-385d7ddaf820" providerId="ADAL" clId="{055FAA0C-9474-5A50-8272-A727AB795817}" dt="2026-04-22T09:39:53.560" v="756"/>
        <pc:sldMkLst>
          <pc:docMk/>
          <pc:sldMk cId="518072927" sldId="266"/>
        </pc:sldMkLst>
        <pc:spChg chg="del">
          <ac:chgData name="Manaal Ahmed(Intern)" userId="24242724-e1b7-4be7-9f05-385d7ddaf820" providerId="ADAL" clId="{055FAA0C-9474-5A50-8272-A727AB795817}" dt="2026-04-21T19:30:40.979" v="9" actId="478"/>
          <ac:spMkLst>
            <pc:docMk/>
            <pc:sldMk cId="518072927" sldId="266"/>
            <ac:spMk id="4" creationId="{A2AA3D4D-470C-D805-1752-0A83F4BAA1CB}"/>
          </ac:spMkLst>
        </pc:spChg>
        <pc:spChg chg="add mod">
          <ac:chgData name="Manaal Ahmed(Intern)" userId="24242724-e1b7-4be7-9f05-385d7ddaf820" providerId="ADAL" clId="{055FAA0C-9474-5A50-8272-A727AB795817}" dt="2026-04-22T09:39:19.262" v="751" actId="20577"/>
          <ac:spMkLst>
            <pc:docMk/>
            <pc:sldMk cId="518072927" sldId="266"/>
            <ac:spMk id="7" creationId="{339E1C90-2103-87FB-3B53-A1088B87EE1B}"/>
          </ac:spMkLst>
        </pc:spChg>
        <pc:spChg chg="mod">
          <ac:chgData name="Manaal Ahmed(Intern)" userId="24242724-e1b7-4be7-9f05-385d7ddaf820" providerId="ADAL" clId="{055FAA0C-9474-5A50-8272-A727AB795817}" dt="2026-04-21T19:27:41.268" v="2" actId="1076"/>
          <ac:spMkLst>
            <pc:docMk/>
            <pc:sldMk cId="518072927" sldId="266"/>
            <ac:spMk id="10" creationId="{A0F2A15E-120A-4AA3-8C71-51AB0281F03B}"/>
          </ac:spMkLst>
        </pc:spChg>
        <pc:graphicFrameChg chg="mod modGraphic">
          <ac:chgData name="Manaal Ahmed(Intern)" userId="24242724-e1b7-4be7-9f05-385d7ddaf820" providerId="ADAL" clId="{055FAA0C-9474-5A50-8272-A727AB795817}" dt="2026-04-22T09:39:53.560" v="756"/>
          <ac:graphicFrameMkLst>
            <pc:docMk/>
            <pc:sldMk cId="518072927" sldId="266"/>
            <ac:graphicFrameMk id="8" creationId="{7376517B-5732-B75E-9E0B-1F1CA591AECB}"/>
          </ac:graphicFrameMkLst>
        </pc:graphicFrameChg>
      </pc:sldChg>
      <pc:sldChg chg="add">
        <pc:chgData name="Manaal Ahmed(Intern)" userId="24242724-e1b7-4be7-9f05-385d7ddaf820" providerId="ADAL" clId="{055FAA0C-9474-5A50-8272-A727AB795817}" dt="2026-04-22T09:27:27.106" v="693"/>
        <pc:sldMkLst>
          <pc:docMk/>
          <pc:sldMk cId="2580410374" sldId="274"/>
        </pc:sldMkLst>
      </pc:sldChg>
      <pc:sldChg chg="add del">
        <pc:chgData name="Manaal Ahmed(Intern)" userId="24242724-e1b7-4be7-9f05-385d7ddaf820" providerId="ADAL" clId="{055FAA0C-9474-5A50-8272-A727AB795817}" dt="2026-04-22T09:27:27.075" v="692"/>
        <pc:sldMkLst>
          <pc:docMk/>
          <pc:sldMk cId="2981995732" sldId="274"/>
        </pc:sldMkLst>
      </pc:sldChg>
      <pc:sldChg chg="del">
        <pc:chgData name="Manaal Ahmed(Intern)" userId="24242724-e1b7-4be7-9f05-385d7ddaf820" providerId="ADAL" clId="{055FAA0C-9474-5A50-8272-A727AB795817}" dt="2026-04-22T09:27:18.799" v="689" actId="2696"/>
        <pc:sldMkLst>
          <pc:docMk/>
          <pc:sldMk cId="4017368931" sldId="274"/>
        </pc:sldMkLst>
      </pc:sldChg>
      <pc:sldChg chg="add del">
        <pc:chgData name="Manaal Ahmed(Intern)" userId="24242724-e1b7-4be7-9f05-385d7ddaf820" providerId="ADAL" clId="{055FAA0C-9474-5A50-8272-A727AB795817}" dt="2026-04-22T09:27:27.075" v="692"/>
        <pc:sldMkLst>
          <pc:docMk/>
          <pc:sldMk cId="721545675" sldId="277"/>
        </pc:sldMkLst>
      </pc:sldChg>
      <pc:sldChg chg="add">
        <pc:chgData name="Manaal Ahmed(Intern)" userId="24242724-e1b7-4be7-9f05-385d7ddaf820" providerId="ADAL" clId="{055FAA0C-9474-5A50-8272-A727AB795817}" dt="2026-04-22T09:27:27.106" v="693"/>
        <pc:sldMkLst>
          <pc:docMk/>
          <pc:sldMk cId="1940366653" sldId="277"/>
        </pc:sldMkLst>
      </pc:sldChg>
      <pc:sldChg chg="addSp modSp del mod modAnim">
        <pc:chgData name="Manaal Ahmed(Intern)" userId="24242724-e1b7-4be7-9f05-385d7ddaf820" providerId="ADAL" clId="{055FAA0C-9474-5A50-8272-A727AB795817}" dt="2026-04-22T09:27:18.799" v="689" actId="2696"/>
        <pc:sldMkLst>
          <pc:docMk/>
          <pc:sldMk cId="2221122096" sldId="277"/>
        </pc:sldMkLst>
        <pc:graphicFrameChg chg="mod">
          <ac:chgData name="Manaal Ahmed(Intern)" userId="24242724-e1b7-4be7-9f05-385d7ddaf820" providerId="ADAL" clId="{055FAA0C-9474-5A50-8272-A727AB795817}" dt="2026-04-22T08:23:57.457" v="35"/>
          <ac:graphicFrameMkLst>
            <pc:docMk/>
            <pc:sldMk cId="2221122096" sldId="277"/>
            <ac:graphicFrameMk id="4" creationId="{EA19B51E-5911-A8BD-EB27-864C86C5C951}"/>
          </ac:graphicFrameMkLst>
        </pc:graphicFrameChg>
        <pc:picChg chg="add mod">
          <ac:chgData name="Manaal Ahmed(Intern)" userId="24242724-e1b7-4be7-9f05-385d7ddaf820" providerId="ADAL" clId="{055FAA0C-9474-5A50-8272-A727AB795817}" dt="2026-04-21T19:32:04.941" v="22" actId="1076"/>
          <ac:picMkLst>
            <pc:docMk/>
            <pc:sldMk cId="2221122096" sldId="277"/>
            <ac:picMk id="8" creationId="{D197AE0B-175A-A9D2-1028-251C9AC619AD}"/>
          </ac:picMkLst>
        </pc:picChg>
      </pc:sldChg>
      <pc:sldChg chg="modSp mod">
        <pc:chgData name="Manaal Ahmed(Intern)" userId="24242724-e1b7-4be7-9f05-385d7ddaf820" providerId="ADAL" clId="{055FAA0C-9474-5A50-8272-A727AB795817}" dt="2026-04-22T08:35:52.730" v="134" actId="20577"/>
        <pc:sldMkLst>
          <pc:docMk/>
          <pc:sldMk cId="2005010758" sldId="281"/>
        </pc:sldMkLst>
        <pc:spChg chg="mod">
          <ac:chgData name="Manaal Ahmed(Intern)" userId="24242724-e1b7-4be7-9f05-385d7ddaf820" providerId="ADAL" clId="{055FAA0C-9474-5A50-8272-A727AB795817}" dt="2026-04-22T08:35:52.730" v="134" actId="20577"/>
          <ac:spMkLst>
            <pc:docMk/>
            <pc:sldMk cId="2005010758" sldId="281"/>
            <ac:spMk id="3" creationId="{EFFD753E-E7F2-603D-DCF2-2A5C7C6AF22E}"/>
          </ac:spMkLst>
        </pc:spChg>
      </pc:sldChg>
      <pc:sldChg chg="del modAnim">
        <pc:chgData name="Manaal Ahmed(Intern)" userId="24242724-e1b7-4be7-9f05-385d7ddaf820" providerId="ADAL" clId="{055FAA0C-9474-5A50-8272-A727AB795817}" dt="2026-04-22T09:27:18.799" v="689" actId="2696"/>
        <pc:sldMkLst>
          <pc:docMk/>
          <pc:sldMk cId="679117514" sldId="282"/>
        </pc:sldMkLst>
      </pc:sldChg>
      <pc:sldChg chg="add del">
        <pc:chgData name="Manaal Ahmed(Intern)" userId="24242724-e1b7-4be7-9f05-385d7ddaf820" providerId="ADAL" clId="{055FAA0C-9474-5A50-8272-A727AB795817}" dt="2026-04-22T09:27:27.075" v="692"/>
        <pc:sldMkLst>
          <pc:docMk/>
          <pc:sldMk cId="3509814621" sldId="282"/>
        </pc:sldMkLst>
      </pc:sldChg>
      <pc:sldChg chg="add">
        <pc:chgData name="Manaal Ahmed(Intern)" userId="24242724-e1b7-4be7-9f05-385d7ddaf820" providerId="ADAL" clId="{055FAA0C-9474-5A50-8272-A727AB795817}" dt="2026-04-22T09:27:27.106" v="693"/>
        <pc:sldMkLst>
          <pc:docMk/>
          <pc:sldMk cId="3858458179" sldId="282"/>
        </pc:sldMkLst>
      </pc:sldChg>
      <pc:sldChg chg="modSp mod modAnim">
        <pc:chgData name="Manaal Ahmed(Intern)" userId="24242724-e1b7-4be7-9f05-385d7ddaf820" providerId="ADAL" clId="{055FAA0C-9474-5A50-8272-A727AB795817}" dt="2026-04-22T09:58:54.941" v="1347" actId="1076"/>
        <pc:sldMkLst>
          <pc:docMk/>
          <pc:sldMk cId="3082621460" sldId="296"/>
        </pc:sldMkLst>
        <pc:spChg chg="mod">
          <ac:chgData name="Manaal Ahmed(Intern)" userId="24242724-e1b7-4be7-9f05-385d7ddaf820" providerId="ADAL" clId="{055FAA0C-9474-5A50-8272-A727AB795817}" dt="2026-04-22T09:58:54.941" v="1347" actId="1076"/>
          <ac:spMkLst>
            <pc:docMk/>
            <pc:sldMk cId="3082621460" sldId="296"/>
            <ac:spMk id="40" creationId="{12BB2C45-A546-250F-673C-A5503F0C9480}"/>
          </ac:spMkLst>
        </pc:spChg>
        <pc:spChg chg="mod">
          <ac:chgData name="Manaal Ahmed(Intern)" userId="24242724-e1b7-4be7-9f05-385d7ddaf820" providerId="ADAL" clId="{055FAA0C-9474-5A50-8272-A727AB795817}" dt="2026-04-22T09:58:46.909" v="1346" actId="1076"/>
          <ac:spMkLst>
            <pc:docMk/>
            <pc:sldMk cId="3082621460" sldId="296"/>
            <ac:spMk id="41" creationId="{871AE28A-7BAD-8941-68F3-836A5E0D0117}"/>
          </ac:spMkLst>
        </pc:spChg>
      </pc:sldChg>
      <pc:sldChg chg="addSp delSp modSp mod modNotesTx">
        <pc:chgData name="Manaal Ahmed(Intern)" userId="24242724-e1b7-4be7-9f05-385d7ddaf820" providerId="ADAL" clId="{055FAA0C-9474-5A50-8272-A727AB795817}" dt="2026-04-22T09:59:41.618" v="1349" actId="20577"/>
        <pc:sldMkLst>
          <pc:docMk/>
          <pc:sldMk cId="50619238" sldId="299"/>
        </pc:sldMkLst>
        <pc:spChg chg="del">
          <ac:chgData name="Manaal Ahmed(Intern)" userId="24242724-e1b7-4be7-9f05-385d7ddaf820" providerId="ADAL" clId="{055FAA0C-9474-5A50-8272-A727AB795817}" dt="2026-04-21T19:31:24.701" v="15" actId="478"/>
          <ac:spMkLst>
            <pc:docMk/>
            <pc:sldMk cId="50619238" sldId="299"/>
            <ac:spMk id="7" creationId="{E08DF645-B23D-DE42-7452-BFF0A623B0AF}"/>
          </ac:spMkLst>
        </pc:spChg>
        <pc:spChg chg="add del mod">
          <ac:chgData name="Manaal Ahmed(Intern)" userId="24242724-e1b7-4be7-9f05-385d7ddaf820" providerId="ADAL" clId="{055FAA0C-9474-5A50-8272-A727AB795817}" dt="2026-04-21T19:31:49.814" v="19" actId="478"/>
          <ac:spMkLst>
            <pc:docMk/>
            <pc:sldMk cId="50619238" sldId="299"/>
            <ac:spMk id="11" creationId="{9B502823-ACD4-A3D8-82F8-5D2806827536}"/>
          </ac:spMkLst>
        </pc:spChg>
        <pc:spChg chg="add mod">
          <ac:chgData name="Manaal Ahmed(Intern)" userId="24242724-e1b7-4be7-9f05-385d7ddaf820" providerId="ADAL" clId="{055FAA0C-9474-5A50-8272-A727AB795817}" dt="2026-04-22T09:48:13.216" v="1003" actId="20577"/>
          <ac:spMkLst>
            <pc:docMk/>
            <pc:sldMk cId="50619238" sldId="299"/>
            <ac:spMk id="13" creationId="{B9308488-397C-6E40-5979-1627C609961B}"/>
          </ac:spMkLst>
        </pc:spChg>
        <pc:graphicFrameChg chg="mod">
          <ac:chgData name="Manaal Ahmed(Intern)" userId="24242724-e1b7-4be7-9f05-385d7ddaf820" providerId="ADAL" clId="{055FAA0C-9474-5A50-8272-A727AB795817}" dt="2026-04-22T09:49:18.043" v="1073" actId="20577"/>
          <ac:graphicFrameMkLst>
            <pc:docMk/>
            <pc:sldMk cId="50619238" sldId="299"/>
            <ac:graphicFrameMk id="10" creationId="{6F3FD20E-2752-17D9-D0ED-4AC11640AA82}"/>
          </ac:graphicFrameMkLst>
        </pc:graphicFrameChg>
        <pc:picChg chg="add del mod">
          <ac:chgData name="Manaal Ahmed(Intern)" userId="24242724-e1b7-4be7-9f05-385d7ddaf820" providerId="ADAL" clId="{055FAA0C-9474-5A50-8272-A727AB795817}" dt="2026-04-21T19:31:47.416" v="18" actId="478"/>
          <ac:picMkLst>
            <pc:docMk/>
            <pc:sldMk cId="50619238" sldId="299"/>
            <ac:picMk id="12" creationId="{AA037D10-D9BD-4AD1-BDD2-34D94DCF90BB}"/>
          </ac:picMkLst>
        </pc:picChg>
      </pc:sldChg>
      <pc:sldChg chg="modSp">
        <pc:chgData name="Manaal Ahmed(Intern)" userId="24242724-e1b7-4be7-9f05-385d7ddaf820" providerId="ADAL" clId="{055FAA0C-9474-5A50-8272-A727AB795817}" dt="2026-04-22T09:51:51.326" v="1077"/>
        <pc:sldMkLst>
          <pc:docMk/>
          <pc:sldMk cId="1158523306" sldId="309"/>
        </pc:sldMkLst>
        <pc:graphicFrameChg chg="mod">
          <ac:chgData name="Manaal Ahmed(Intern)" userId="24242724-e1b7-4be7-9f05-385d7ddaf820" providerId="ADAL" clId="{055FAA0C-9474-5A50-8272-A727AB795817}" dt="2026-04-22T09:51:51.326" v="1077"/>
          <ac:graphicFrameMkLst>
            <pc:docMk/>
            <pc:sldMk cId="1158523306" sldId="309"/>
            <ac:graphicFrameMk id="10" creationId="{DB8E6061-7086-00E7-A944-635E9BB372DC}"/>
          </ac:graphicFrameMkLst>
        </pc:graphicFrameChg>
      </pc:sldChg>
      <pc:sldChg chg="modSp mod">
        <pc:chgData name="Manaal Ahmed(Intern)" userId="24242724-e1b7-4be7-9f05-385d7ddaf820" providerId="ADAL" clId="{055FAA0C-9474-5A50-8272-A727AB795817}" dt="2026-04-22T10:00:02.126" v="1355" actId="20577"/>
        <pc:sldMkLst>
          <pc:docMk/>
          <pc:sldMk cId="2256377062" sldId="317"/>
        </pc:sldMkLst>
        <pc:spChg chg="mod">
          <ac:chgData name="Manaal Ahmed(Intern)" userId="24242724-e1b7-4be7-9f05-385d7ddaf820" providerId="ADAL" clId="{055FAA0C-9474-5A50-8272-A727AB795817}" dt="2026-04-21T19:27:19.284" v="1" actId="20577"/>
          <ac:spMkLst>
            <pc:docMk/>
            <pc:sldMk cId="2256377062" sldId="317"/>
            <ac:spMk id="6" creationId="{DEB66AC2-230F-FBA0-CE8B-3205FE2FE6F0}"/>
          </ac:spMkLst>
        </pc:spChg>
        <pc:spChg chg="mod">
          <ac:chgData name="Manaal Ahmed(Intern)" userId="24242724-e1b7-4be7-9f05-385d7ddaf820" providerId="ADAL" clId="{055FAA0C-9474-5A50-8272-A727AB795817}" dt="2026-04-22T10:00:02.126" v="1355" actId="20577"/>
          <ac:spMkLst>
            <pc:docMk/>
            <pc:sldMk cId="2256377062" sldId="317"/>
            <ac:spMk id="14" creationId="{C15B3806-08A5-20F1-7FDA-2D6BFA84C82B}"/>
          </ac:spMkLst>
        </pc:spChg>
      </pc:sldChg>
      <pc:sldChg chg="delSp modSp mod delAnim modAnim modNotesTx">
        <pc:chgData name="Manaal Ahmed(Intern)" userId="24242724-e1b7-4be7-9f05-385d7ddaf820" providerId="ADAL" clId="{055FAA0C-9474-5A50-8272-A727AB795817}" dt="2026-04-22T09:56:46.946" v="1302"/>
        <pc:sldMkLst>
          <pc:docMk/>
          <pc:sldMk cId="1516341309" sldId="1666"/>
        </pc:sldMkLst>
        <pc:spChg chg="del mod">
          <ac:chgData name="Manaal Ahmed(Intern)" userId="24242724-e1b7-4be7-9f05-385d7ddaf820" providerId="ADAL" clId="{055FAA0C-9474-5A50-8272-A727AB795817}" dt="2026-04-22T08:31:30.259" v="49" actId="478"/>
          <ac:spMkLst>
            <pc:docMk/>
            <pc:sldMk cId="1516341309" sldId="1666"/>
            <ac:spMk id="3" creationId="{DFCAFFC0-23FA-0360-E20C-ABF416490092}"/>
          </ac:spMkLst>
        </pc:spChg>
        <pc:spChg chg="del mod">
          <ac:chgData name="Manaal Ahmed(Intern)" userId="24242724-e1b7-4be7-9f05-385d7ddaf820" providerId="ADAL" clId="{055FAA0C-9474-5A50-8272-A727AB795817}" dt="2026-04-22T08:31:28.613" v="48" actId="478"/>
          <ac:spMkLst>
            <pc:docMk/>
            <pc:sldMk cId="1516341309" sldId="1666"/>
            <ac:spMk id="8" creationId="{D0AA5EC0-DFAB-D65F-2E6B-9F4A76708A3D}"/>
          </ac:spMkLst>
        </pc:spChg>
        <pc:spChg chg="del">
          <ac:chgData name="Manaal Ahmed(Intern)" userId="24242724-e1b7-4be7-9f05-385d7ddaf820" providerId="ADAL" clId="{055FAA0C-9474-5A50-8272-A727AB795817}" dt="2026-04-22T08:31:24.569" v="45" actId="478"/>
          <ac:spMkLst>
            <pc:docMk/>
            <pc:sldMk cId="1516341309" sldId="1666"/>
            <ac:spMk id="9" creationId="{E996E9B3-D85B-8C4F-4B38-1C89AB3CCA6D}"/>
          </ac:spMkLst>
        </pc:spChg>
        <pc:spChg chg="mod">
          <ac:chgData name="Manaal Ahmed(Intern)" userId="24242724-e1b7-4be7-9f05-385d7ddaf820" providerId="ADAL" clId="{055FAA0C-9474-5A50-8272-A727AB795817}" dt="2026-04-22T09:56:41.486" v="1301" actId="1076"/>
          <ac:spMkLst>
            <pc:docMk/>
            <pc:sldMk cId="1516341309" sldId="1666"/>
            <ac:spMk id="24" creationId="{527A25AB-2528-4471-A866-240ADE50A008}"/>
          </ac:spMkLst>
        </pc:spChg>
        <pc:grpChg chg="del">
          <ac:chgData name="Manaal Ahmed(Intern)" userId="24242724-e1b7-4be7-9f05-385d7ddaf820" providerId="ADAL" clId="{055FAA0C-9474-5A50-8272-A727AB795817}" dt="2026-04-22T08:31:22.455" v="43" actId="478"/>
          <ac:grpSpMkLst>
            <pc:docMk/>
            <pc:sldMk cId="1516341309" sldId="1666"/>
            <ac:grpSpMk id="20" creationId="{1191F49A-1CB5-9918-C5BA-2986BA2156CC}"/>
          </ac:grpSpMkLst>
        </pc:grpChg>
        <pc:grpChg chg="del">
          <ac:chgData name="Manaal Ahmed(Intern)" userId="24242724-e1b7-4be7-9f05-385d7ddaf820" providerId="ADAL" clId="{055FAA0C-9474-5A50-8272-A727AB795817}" dt="2026-04-22T08:31:23.670" v="44" actId="478"/>
          <ac:grpSpMkLst>
            <pc:docMk/>
            <pc:sldMk cId="1516341309" sldId="1666"/>
            <ac:grpSpMk id="23" creationId="{C345AD9C-9DD1-D6D6-2AD0-493BDDB0CC64}"/>
          </ac:grpSpMkLst>
        </pc:grpChg>
      </pc:sldChg>
      <pc:sldChg chg="modSp mod ord">
        <pc:chgData name="Manaal Ahmed(Intern)" userId="24242724-e1b7-4be7-9f05-385d7ddaf820" providerId="ADAL" clId="{055FAA0C-9474-5A50-8272-A727AB795817}" dt="2026-04-22T09:30:05.268" v="699" actId="20578"/>
        <pc:sldMkLst>
          <pc:docMk/>
          <pc:sldMk cId="93844590" sldId="1673"/>
        </pc:sldMkLst>
        <pc:spChg chg="mod">
          <ac:chgData name="Manaal Ahmed(Intern)" userId="24242724-e1b7-4be7-9f05-385d7ddaf820" providerId="ADAL" clId="{055FAA0C-9474-5A50-8272-A727AB795817}" dt="2026-04-22T08:45:03.164" v="584" actId="20577"/>
          <ac:spMkLst>
            <pc:docMk/>
            <pc:sldMk cId="93844590" sldId="1673"/>
            <ac:spMk id="5" creationId="{97768FF4-1595-4BE0-2A38-7CFA69E200F7}"/>
          </ac:spMkLst>
        </pc:spChg>
        <pc:spChg chg="mod">
          <ac:chgData name="Manaal Ahmed(Intern)" userId="24242724-e1b7-4be7-9f05-385d7ddaf820" providerId="ADAL" clId="{055FAA0C-9474-5A50-8272-A727AB795817}" dt="2026-04-21T19:33:07.783" v="29" actId="1076"/>
          <ac:spMkLst>
            <pc:docMk/>
            <pc:sldMk cId="93844590" sldId="1673"/>
            <ac:spMk id="19" creationId="{73EC0598-66D4-13E7-A223-5661B3A8C9BF}"/>
          </ac:spMkLst>
        </pc:spChg>
      </pc:sldChg>
      <pc:sldChg chg="add del">
        <pc:chgData name="Manaal Ahmed(Intern)" userId="24242724-e1b7-4be7-9f05-385d7ddaf820" providerId="ADAL" clId="{055FAA0C-9474-5A50-8272-A727AB795817}" dt="2026-04-22T09:29:44.590" v="697"/>
        <pc:sldMkLst>
          <pc:docMk/>
          <pc:sldMk cId="272257520" sldId="1674"/>
        </pc:sldMkLst>
      </pc:sldChg>
      <pc:sldChg chg="add del modNotesTx">
        <pc:chgData name="Manaal Ahmed(Intern)" userId="24242724-e1b7-4be7-9f05-385d7ddaf820" providerId="ADAL" clId="{055FAA0C-9474-5A50-8272-A727AB795817}" dt="2026-04-22T09:29:33.965" v="694" actId="2696"/>
        <pc:sldMkLst>
          <pc:docMk/>
          <pc:sldMk cId="1272514577" sldId="1674"/>
        </pc:sldMkLst>
      </pc:sldChg>
      <pc:sldChg chg="addSp modSp del mod modAnim">
        <pc:chgData name="Manaal Ahmed(Intern)" userId="24242724-e1b7-4be7-9f05-385d7ddaf820" providerId="ADAL" clId="{055FAA0C-9474-5A50-8272-A727AB795817}" dt="2026-04-22T09:12:45.275" v="594" actId="2696"/>
        <pc:sldMkLst>
          <pc:docMk/>
          <pc:sldMk cId="1787179437" sldId="1674"/>
        </pc:sldMkLst>
        <pc:spChg chg="add mod">
          <ac:chgData name="Manaal Ahmed(Intern)" userId="24242724-e1b7-4be7-9f05-385d7ddaf820" providerId="ADAL" clId="{055FAA0C-9474-5A50-8272-A727AB795817}" dt="2026-04-21T19:32:50.814" v="28" actId="1076"/>
          <ac:spMkLst>
            <pc:docMk/>
            <pc:sldMk cId="1787179437" sldId="1674"/>
            <ac:spMk id="16" creationId="{B4243F6A-2A8C-5C38-089D-8C310179E232}"/>
          </ac:spMkLst>
        </pc:spChg>
        <pc:picChg chg="add mod">
          <ac:chgData name="Manaal Ahmed(Intern)" userId="24242724-e1b7-4be7-9f05-385d7ddaf820" providerId="ADAL" clId="{055FAA0C-9474-5A50-8272-A727AB795817}" dt="2026-04-21T19:32:19.001" v="24" actId="1076"/>
          <ac:picMkLst>
            <pc:docMk/>
            <pc:sldMk cId="1787179437" sldId="1674"/>
            <ac:picMk id="14" creationId="{C85F9F1F-A610-E62F-90F6-79CB3CEC7FC3}"/>
          </ac:picMkLst>
        </pc:picChg>
      </pc:sldChg>
      <pc:sldChg chg="modSp add modAnim">
        <pc:chgData name="Manaal Ahmed(Intern)" userId="24242724-e1b7-4be7-9f05-385d7ddaf820" providerId="ADAL" clId="{055FAA0C-9474-5A50-8272-A727AB795817}" dt="2026-04-22T09:44:09.515" v="877" actId="20577"/>
        <pc:sldMkLst>
          <pc:docMk/>
          <pc:sldMk cId="2246571800" sldId="1674"/>
        </pc:sldMkLst>
        <pc:spChg chg="mod">
          <ac:chgData name="Manaal Ahmed(Intern)" userId="24242724-e1b7-4be7-9f05-385d7ddaf820" providerId="ADAL" clId="{055FAA0C-9474-5A50-8272-A727AB795817}" dt="2026-04-22T09:43:39.290" v="855" actId="20577"/>
          <ac:spMkLst>
            <pc:docMk/>
            <pc:sldMk cId="2246571800" sldId="1674"/>
            <ac:spMk id="2" creationId="{B76C6770-D0AA-B9BC-EB1D-F0A5E7BFA1E5}"/>
          </ac:spMkLst>
        </pc:spChg>
        <pc:spChg chg="mod">
          <ac:chgData name="Manaal Ahmed(Intern)" userId="24242724-e1b7-4be7-9f05-385d7ddaf820" providerId="ADAL" clId="{055FAA0C-9474-5A50-8272-A727AB795817}" dt="2026-04-22T09:44:09.515" v="877" actId="20577"/>
          <ac:spMkLst>
            <pc:docMk/>
            <pc:sldMk cId="2246571800" sldId="1674"/>
            <ac:spMk id="7" creationId="{90226CA9-20CA-6898-6CB3-1CAF5DED7AA2}"/>
          </ac:spMkLst>
        </pc:spChg>
      </pc:sldChg>
      <pc:sldChg chg="modSp">
        <pc:chgData name="Manaal Ahmed(Intern)" userId="24242724-e1b7-4be7-9f05-385d7ddaf820" providerId="ADAL" clId="{055FAA0C-9474-5A50-8272-A727AB795817}" dt="2026-04-22T09:52:54.034" v="1124" actId="20577"/>
        <pc:sldMkLst>
          <pc:docMk/>
          <pc:sldMk cId="2780753799" sldId="1675"/>
        </pc:sldMkLst>
        <pc:graphicFrameChg chg="mod">
          <ac:chgData name="Manaal Ahmed(Intern)" userId="24242724-e1b7-4be7-9f05-385d7ddaf820" providerId="ADAL" clId="{055FAA0C-9474-5A50-8272-A727AB795817}" dt="2026-04-22T09:52:54.034" v="1124" actId="20577"/>
          <ac:graphicFrameMkLst>
            <pc:docMk/>
            <pc:sldMk cId="2780753799" sldId="1675"/>
            <ac:graphicFrameMk id="8" creationId="{31F75156-E29E-0523-AC90-C1B9699C2DF7}"/>
          </ac:graphicFrameMkLst>
        </pc:graphicFrameChg>
      </pc:sldChg>
      <pc:sldChg chg="modSp">
        <pc:chgData name="Manaal Ahmed(Intern)" userId="24242724-e1b7-4be7-9f05-385d7ddaf820" providerId="ADAL" clId="{055FAA0C-9474-5A50-8272-A727AB795817}" dt="2026-04-22T09:57:12.855" v="1345" actId="20577"/>
        <pc:sldMkLst>
          <pc:docMk/>
          <pc:sldMk cId="1279372766" sldId="1678"/>
        </pc:sldMkLst>
        <pc:spChg chg="mod">
          <ac:chgData name="Manaal Ahmed(Intern)" userId="24242724-e1b7-4be7-9f05-385d7ddaf820" providerId="ADAL" clId="{055FAA0C-9474-5A50-8272-A727AB795817}" dt="2026-04-22T09:57:12.855" v="1345" actId="20577"/>
          <ac:spMkLst>
            <pc:docMk/>
            <pc:sldMk cId="1279372766" sldId="1678"/>
            <ac:spMk id="3" creationId="{0218F7EF-5421-BD9F-E5F7-6BF4AAEA71B6}"/>
          </ac:spMkLst>
        </pc:spChg>
      </pc:sldChg>
      <pc:sldChg chg="addSp delSp add del setBg delDesignElem">
        <pc:chgData name="Manaal Ahmed(Intern)" userId="24242724-e1b7-4be7-9f05-385d7ddaf820" providerId="ADAL" clId="{055FAA0C-9474-5A50-8272-A727AB795817}" dt="2026-04-22T09:27:27.075" v="692"/>
        <pc:sldMkLst>
          <pc:docMk/>
          <pc:sldMk cId="1400753212" sldId="1680"/>
        </pc:sldMkLst>
        <pc:spChg chg="add del">
          <ac:chgData name="Manaal Ahmed(Intern)" userId="24242724-e1b7-4be7-9f05-385d7ddaf820" providerId="ADAL" clId="{055FAA0C-9474-5A50-8272-A727AB795817}" dt="2026-04-22T09:27:27.075" v="692"/>
          <ac:spMkLst>
            <pc:docMk/>
            <pc:sldMk cId="1400753212" sldId="1680"/>
            <ac:spMk id="28" creationId="{C4645512-DFC3-90CF-3095-53D3895C1284}"/>
          </ac:spMkLst>
        </pc:spChg>
      </pc:sldChg>
      <pc:sldChg chg="add">
        <pc:chgData name="Manaal Ahmed(Intern)" userId="24242724-e1b7-4be7-9f05-385d7ddaf820" providerId="ADAL" clId="{055FAA0C-9474-5A50-8272-A727AB795817}" dt="2026-04-22T09:27:27.106" v="693"/>
        <pc:sldMkLst>
          <pc:docMk/>
          <pc:sldMk cId="2631090485" sldId="1680"/>
        </pc:sldMkLst>
      </pc:sldChg>
      <pc:sldChg chg="del">
        <pc:chgData name="Manaal Ahmed(Intern)" userId="24242724-e1b7-4be7-9f05-385d7ddaf820" providerId="ADAL" clId="{055FAA0C-9474-5A50-8272-A727AB795817}" dt="2026-04-22T09:27:18.799" v="689" actId="2696"/>
        <pc:sldMkLst>
          <pc:docMk/>
          <pc:sldMk cId="3975355668" sldId="1680"/>
        </pc:sldMkLst>
      </pc:sldChg>
      <pc:sldChg chg="addSp delSp add del setBg delDesignElem">
        <pc:chgData name="Manaal Ahmed(Intern)" userId="24242724-e1b7-4be7-9f05-385d7ddaf820" providerId="ADAL" clId="{055FAA0C-9474-5A50-8272-A727AB795817}" dt="2026-04-22T09:14:07.939" v="600"/>
        <pc:sldMkLst>
          <pc:docMk/>
          <pc:sldMk cId="95058896" sldId="1681"/>
        </pc:sldMkLst>
        <pc:spChg chg="add del">
          <ac:chgData name="Manaal Ahmed(Intern)" userId="24242724-e1b7-4be7-9f05-385d7ddaf820" providerId="ADAL" clId="{055FAA0C-9474-5A50-8272-A727AB795817}" dt="2026-04-22T09:14:07.939" v="600"/>
          <ac:spMkLst>
            <pc:docMk/>
            <pc:sldMk cId="95058896" sldId="1681"/>
            <ac:spMk id="28" creationId="{2C1FC080-FF31-B2DA-A99F-AB2709D82262}"/>
          </ac:spMkLst>
        </pc:spChg>
      </pc:sldChg>
      <pc:sldChg chg="add del">
        <pc:chgData name="Manaal Ahmed(Intern)" userId="24242724-e1b7-4be7-9f05-385d7ddaf820" providerId="ADAL" clId="{055FAA0C-9474-5A50-8272-A727AB795817}" dt="2026-04-22T09:29:33.965" v="694" actId="2696"/>
        <pc:sldMkLst>
          <pc:docMk/>
          <pc:sldMk cId="410190521" sldId="1681"/>
        </pc:sldMkLst>
      </pc:sldChg>
      <pc:sldChg chg="del">
        <pc:chgData name="Manaal Ahmed(Intern)" userId="24242724-e1b7-4be7-9f05-385d7ddaf820" providerId="ADAL" clId="{055FAA0C-9474-5A50-8272-A727AB795817}" dt="2026-04-22T09:13:57.848" v="597" actId="2696"/>
        <pc:sldMkLst>
          <pc:docMk/>
          <pc:sldMk cId="1867520496" sldId="1681"/>
        </pc:sldMkLst>
      </pc:sldChg>
      <pc:sldChg chg="add">
        <pc:chgData name="Manaal Ahmed(Intern)" userId="24242724-e1b7-4be7-9f05-385d7ddaf820" providerId="ADAL" clId="{055FAA0C-9474-5A50-8272-A727AB795817}" dt="2026-04-22T09:29:44.613" v="698"/>
        <pc:sldMkLst>
          <pc:docMk/>
          <pc:sldMk cId="3818528630" sldId="1681"/>
        </pc:sldMkLst>
      </pc:sldChg>
      <pc:sldChg chg="addSp delSp add del setBg delDesignElem">
        <pc:chgData name="Manaal Ahmed(Intern)" userId="24242724-e1b7-4be7-9f05-385d7ddaf820" providerId="ADAL" clId="{055FAA0C-9474-5A50-8272-A727AB795817}" dt="2026-04-22T09:29:44.590" v="697"/>
        <pc:sldMkLst>
          <pc:docMk/>
          <pc:sldMk cId="4131096994" sldId="1681"/>
        </pc:sldMkLst>
        <pc:spChg chg="add del">
          <ac:chgData name="Manaal Ahmed(Intern)" userId="24242724-e1b7-4be7-9f05-385d7ddaf820" providerId="ADAL" clId="{055FAA0C-9474-5A50-8272-A727AB795817}" dt="2026-04-22T09:29:44.590" v="697"/>
          <ac:spMkLst>
            <pc:docMk/>
            <pc:sldMk cId="4131096994" sldId="1681"/>
            <ac:spMk id="28" creationId="{5E1B321F-FDD8-6636-1AED-5761B99AC231}"/>
          </ac:spMkLst>
        </pc:spChg>
      </pc:sldChg>
      <pc:sldChg chg="modSp mod">
        <pc:chgData name="Manaal Ahmed(Intern)" userId="24242724-e1b7-4be7-9f05-385d7ddaf820" providerId="ADAL" clId="{055FAA0C-9474-5A50-8272-A727AB795817}" dt="2026-04-22T08:23:01.402" v="30" actId="1076"/>
        <pc:sldMkLst>
          <pc:docMk/>
          <pc:sldMk cId="1994987131" sldId="1682"/>
        </pc:sldMkLst>
        <pc:spChg chg="mod">
          <ac:chgData name="Manaal Ahmed(Intern)" userId="24242724-e1b7-4be7-9f05-385d7ddaf820" providerId="ADAL" clId="{055FAA0C-9474-5A50-8272-A727AB795817}" dt="2026-04-22T08:23:01.402" v="30" actId="1076"/>
          <ac:spMkLst>
            <pc:docMk/>
            <pc:sldMk cId="1994987131" sldId="1682"/>
            <ac:spMk id="3" creationId="{B0EB645A-78AF-EF4E-10F9-A8513C405CEC}"/>
          </ac:spMkLst>
        </pc:spChg>
      </pc:sldChg>
      <pc:sldMasterChg chg="delSldLayout">
        <pc:chgData name="Manaal Ahmed(Intern)" userId="24242724-e1b7-4be7-9f05-385d7ddaf820" providerId="ADAL" clId="{055FAA0C-9474-5A50-8272-A727AB795817}" dt="2026-04-22T09:27:18.799" v="689" actId="2696"/>
        <pc:sldMasterMkLst>
          <pc:docMk/>
          <pc:sldMasterMk cId="3014990028" sldId="2147483648"/>
        </pc:sldMasterMkLst>
        <pc:sldLayoutChg chg="del">
          <pc:chgData name="Manaal Ahmed(Intern)" userId="24242724-e1b7-4be7-9f05-385d7ddaf820" providerId="ADAL" clId="{055FAA0C-9474-5A50-8272-A727AB795817}" dt="2026-04-22T09:27:18.799" v="689" actId="2696"/>
          <pc:sldLayoutMkLst>
            <pc:docMk/>
            <pc:sldMasterMk cId="3014990028" sldId="2147483648"/>
            <pc:sldLayoutMk cId="679117487" sldId="2147483680"/>
          </pc:sldLayoutMkLst>
        </pc:sldLayoutChg>
        <pc:sldLayoutChg chg="del">
          <pc:chgData name="Manaal Ahmed(Intern)" userId="24242724-e1b7-4be7-9f05-385d7ddaf820" providerId="ADAL" clId="{055FAA0C-9474-5A50-8272-A727AB795817}" dt="2026-04-22T09:27:18.799" v="689" actId="2696"/>
          <pc:sldLayoutMkLst>
            <pc:docMk/>
            <pc:sldMasterMk cId="3014990028" sldId="2147483648"/>
            <pc:sldLayoutMk cId="2421874430" sldId="214748368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FA27E-7510-AA42-B070-9B6829157A71}" type="doc">
      <dgm:prSet loTypeId="urn:microsoft.com/office/officeart/2005/8/layout/radial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4C1773-7E6E-8047-9B53-1193BD1FC6BC}">
      <dgm:prSet phldrT="[Text]" custT="1"/>
      <dgm:spPr/>
      <dgm:t>
        <a:bodyPr/>
        <a:lstStyle/>
        <a:p>
          <a:r>
            <a: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Settlement Upgrading</a:t>
          </a:r>
        </a:p>
      </dgm:t>
    </dgm:pt>
    <dgm:pt modelId="{7A8A783E-8CC7-1346-AC9C-8F743C1CB3BF}" type="parTrans" cxnId="{500ED7E2-0791-144D-BE86-EBDCF381F920}">
      <dgm:prSet/>
      <dgm:spPr/>
      <dgm:t>
        <a:bodyPr/>
        <a:lstStyle/>
        <a:p>
          <a:endParaRPr lang="en-GB"/>
        </a:p>
      </dgm:t>
    </dgm:pt>
    <dgm:pt modelId="{FE3CB3EB-3A67-4745-9262-F9F3E5AD4657}" type="sibTrans" cxnId="{500ED7E2-0791-144D-BE86-EBDCF381F920}">
      <dgm:prSet custT="1"/>
      <dgm:spPr/>
      <dgm:t>
        <a:bodyPr/>
        <a:lstStyle/>
        <a:p>
          <a:endParaRPr lang="en-GB" sz="1800"/>
        </a:p>
      </dgm:t>
    </dgm:pt>
    <dgm:pt modelId="{8F1A385B-3B96-7948-A474-DED7A1CB429A}">
      <dgm:prSet phldrT="[Text]" custT="1"/>
      <dgm:spPr/>
      <dgm:t>
        <a:bodyPr/>
        <a:lstStyle/>
        <a:p>
          <a:r>
            <a: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Participatory Inclusive Relocation</a:t>
          </a:r>
        </a:p>
      </dgm:t>
    </dgm:pt>
    <dgm:pt modelId="{84482769-BBAF-5F49-BBC2-9012914E83DC}" type="parTrans" cxnId="{E9F08B42-2599-9F42-99A4-6A7454BE53C6}">
      <dgm:prSet/>
      <dgm:spPr/>
      <dgm:t>
        <a:bodyPr/>
        <a:lstStyle/>
        <a:p>
          <a:endParaRPr lang="en-GB"/>
        </a:p>
      </dgm:t>
    </dgm:pt>
    <dgm:pt modelId="{BB17D602-91A1-2B4B-AAD5-D6DB0CFAC44C}" type="sibTrans" cxnId="{E9F08B42-2599-9F42-99A4-6A7454BE53C6}">
      <dgm:prSet custT="1"/>
      <dgm:spPr/>
      <dgm:t>
        <a:bodyPr/>
        <a:lstStyle/>
        <a:p>
          <a:endParaRPr lang="en-GB" sz="1800"/>
        </a:p>
      </dgm:t>
    </dgm:pt>
    <dgm:pt modelId="{0348B990-36E8-2446-854C-60E431D4ECAE}">
      <dgm:prSet phldrT="[Text]" custT="1"/>
      <dgm:spPr/>
      <dgm:t>
        <a:bodyPr/>
        <a:lstStyle/>
        <a:p>
          <a:r>
            <a: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Urban Redevelopment</a:t>
          </a:r>
        </a:p>
      </dgm:t>
    </dgm:pt>
    <dgm:pt modelId="{7A45F778-10D4-E147-A086-2A0A4E7D033D}" type="parTrans" cxnId="{FD927592-B10C-7D46-AE61-D7C970EF3533}">
      <dgm:prSet/>
      <dgm:spPr/>
      <dgm:t>
        <a:bodyPr/>
        <a:lstStyle/>
        <a:p>
          <a:endParaRPr lang="en-GB"/>
        </a:p>
      </dgm:t>
    </dgm:pt>
    <dgm:pt modelId="{2FA16676-8BDC-444F-8EAF-5E84E55E290B}" type="sibTrans" cxnId="{FD927592-B10C-7D46-AE61-D7C970EF3533}">
      <dgm:prSet custT="1"/>
      <dgm:spPr/>
      <dgm:t>
        <a:bodyPr/>
        <a:lstStyle/>
        <a:p>
          <a:endParaRPr lang="en-GB" sz="1800"/>
        </a:p>
      </dgm:t>
    </dgm:pt>
    <dgm:pt modelId="{8822AC81-8C9A-BD42-B43D-FAD5632DBD98}">
      <dgm:prSet phldrT="[Text]" custT="1"/>
      <dgm:spPr/>
      <dgm:t>
        <a:bodyPr/>
        <a:lstStyle/>
        <a:p>
          <a:r>
            <a: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De-Isolation </a:t>
          </a:r>
        </a:p>
      </dgm:t>
    </dgm:pt>
    <dgm:pt modelId="{58A83A78-35AD-7C47-A37A-1679ECC28819}" type="parTrans" cxnId="{DCD2D688-D759-6F47-9FFD-A05AEC9722FC}">
      <dgm:prSet/>
      <dgm:spPr/>
      <dgm:t>
        <a:bodyPr/>
        <a:lstStyle/>
        <a:p>
          <a:endParaRPr lang="en-GB"/>
        </a:p>
      </dgm:t>
    </dgm:pt>
    <dgm:pt modelId="{17034B5A-91B3-2E45-8363-4780E8053C55}" type="sibTrans" cxnId="{DCD2D688-D759-6F47-9FFD-A05AEC9722FC}">
      <dgm:prSet/>
      <dgm:spPr/>
      <dgm:t>
        <a:bodyPr/>
        <a:lstStyle/>
        <a:p>
          <a:endParaRPr lang="en-GB"/>
        </a:p>
      </dgm:t>
    </dgm:pt>
    <dgm:pt modelId="{DC31E500-3976-994A-B51F-8C0FC58FEA7F}" type="pres">
      <dgm:prSet presAssocID="{AE3FA27E-7510-AA42-B070-9B6829157A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EC3EDA-49CD-B748-8A9C-C95A527AE7C4}" type="pres">
      <dgm:prSet presAssocID="{8822AC81-8C9A-BD42-B43D-FAD5632DBD98}" presName="centerShape" presStyleLbl="node0" presStyleIdx="0" presStyleCnt="1"/>
      <dgm:spPr/>
    </dgm:pt>
    <dgm:pt modelId="{F2F63D13-DEB0-5248-8055-72FB163B2E00}" type="pres">
      <dgm:prSet presAssocID="{7A8A783E-8CC7-1346-AC9C-8F743C1CB3BF}" presName="parTrans" presStyleLbl="bgSibTrans2D1" presStyleIdx="0" presStyleCnt="3"/>
      <dgm:spPr/>
    </dgm:pt>
    <dgm:pt modelId="{E24E0DCD-C4CC-4741-A0D7-BE2892440E77}" type="pres">
      <dgm:prSet presAssocID="{F84C1773-7E6E-8047-9B53-1193BD1FC6BC}" presName="node" presStyleLbl="node1" presStyleIdx="0" presStyleCnt="3" custRadScaleRad="140875" custRadScaleInc="-17924">
        <dgm:presLayoutVars>
          <dgm:bulletEnabled val="1"/>
        </dgm:presLayoutVars>
      </dgm:prSet>
      <dgm:spPr/>
    </dgm:pt>
    <dgm:pt modelId="{08B8E026-D2C9-9C4F-8F0D-73245AA396EC}" type="pres">
      <dgm:prSet presAssocID="{7A45F778-10D4-E147-A086-2A0A4E7D033D}" presName="parTrans" presStyleLbl="bgSibTrans2D1" presStyleIdx="1" presStyleCnt="3"/>
      <dgm:spPr/>
    </dgm:pt>
    <dgm:pt modelId="{C05589F5-CEEB-5B43-B386-4499D069FFA2}" type="pres">
      <dgm:prSet presAssocID="{0348B990-36E8-2446-854C-60E431D4ECAE}" presName="node" presStyleLbl="node1" presStyleIdx="1" presStyleCnt="3" custRadScaleRad="97705" custRadScaleInc="0">
        <dgm:presLayoutVars>
          <dgm:bulletEnabled val="1"/>
        </dgm:presLayoutVars>
      </dgm:prSet>
      <dgm:spPr/>
    </dgm:pt>
    <dgm:pt modelId="{4B49CBFC-1209-6346-AAE1-7E18B17C87B3}" type="pres">
      <dgm:prSet presAssocID="{84482769-BBAF-5F49-BBC2-9012914E83DC}" presName="parTrans" presStyleLbl="bgSibTrans2D1" presStyleIdx="2" presStyleCnt="3"/>
      <dgm:spPr/>
    </dgm:pt>
    <dgm:pt modelId="{618BF0A3-ADBA-C545-9032-79DD1714A659}" type="pres">
      <dgm:prSet presAssocID="{8F1A385B-3B96-7948-A474-DED7A1CB429A}" presName="node" presStyleLbl="node1" presStyleIdx="2" presStyleCnt="3" custRadScaleRad="140397" custRadScaleInc="20766">
        <dgm:presLayoutVars>
          <dgm:bulletEnabled val="1"/>
        </dgm:presLayoutVars>
      </dgm:prSet>
      <dgm:spPr/>
    </dgm:pt>
  </dgm:ptLst>
  <dgm:cxnLst>
    <dgm:cxn modelId="{23CA590D-10CA-D047-82A6-EC845C937D99}" type="presOf" srcId="{AE3FA27E-7510-AA42-B070-9B6829157A71}" destId="{DC31E500-3976-994A-B51F-8C0FC58FEA7F}" srcOrd="0" destOrd="0" presId="urn:microsoft.com/office/officeart/2005/8/layout/radial4"/>
    <dgm:cxn modelId="{2BF5E411-2853-C041-8D30-DFD4142530F7}" type="presOf" srcId="{84482769-BBAF-5F49-BBC2-9012914E83DC}" destId="{4B49CBFC-1209-6346-AAE1-7E18B17C87B3}" srcOrd="0" destOrd="0" presId="urn:microsoft.com/office/officeart/2005/8/layout/radial4"/>
    <dgm:cxn modelId="{CB9ECA24-2F0F-A849-BD02-FAC32BDCC3AB}" type="presOf" srcId="{7A45F778-10D4-E147-A086-2A0A4E7D033D}" destId="{08B8E026-D2C9-9C4F-8F0D-73245AA396EC}" srcOrd="0" destOrd="0" presId="urn:microsoft.com/office/officeart/2005/8/layout/radial4"/>
    <dgm:cxn modelId="{E9F08B42-2599-9F42-99A4-6A7454BE53C6}" srcId="{8822AC81-8C9A-BD42-B43D-FAD5632DBD98}" destId="{8F1A385B-3B96-7948-A474-DED7A1CB429A}" srcOrd="2" destOrd="0" parTransId="{84482769-BBAF-5F49-BBC2-9012914E83DC}" sibTransId="{BB17D602-91A1-2B4B-AAD5-D6DB0CFAC44C}"/>
    <dgm:cxn modelId="{F04F254B-36BD-F24A-88BB-C3C3408BE3D5}" type="presOf" srcId="{F84C1773-7E6E-8047-9B53-1193BD1FC6BC}" destId="{E24E0DCD-C4CC-4741-A0D7-BE2892440E77}" srcOrd="0" destOrd="0" presId="urn:microsoft.com/office/officeart/2005/8/layout/radial4"/>
    <dgm:cxn modelId="{10779853-BE05-874E-B2F9-2E063CA7B548}" type="presOf" srcId="{8822AC81-8C9A-BD42-B43D-FAD5632DBD98}" destId="{0EEC3EDA-49CD-B748-8A9C-C95A527AE7C4}" srcOrd="0" destOrd="0" presId="urn:microsoft.com/office/officeart/2005/8/layout/radial4"/>
    <dgm:cxn modelId="{D927CE5A-DD80-EE4D-8633-A717E3A5A234}" type="presOf" srcId="{0348B990-36E8-2446-854C-60E431D4ECAE}" destId="{C05589F5-CEEB-5B43-B386-4499D069FFA2}" srcOrd="0" destOrd="0" presId="urn:microsoft.com/office/officeart/2005/8/layout/radial4"/>
    <dgm:cxn modelId="{DCD2D688-D759-6F47-9FFD-A05AEC9722FC}" srcId="{AE3FA27E-7510-AA42-B070-9B6829157A71}" destId="{8822AC81-8C9A-BD42-B43D-FAD5632DBD98}" srcOrd="0" destOrd="0" parTransId="{58A83A78-35AD-7C47-A37A-1679ECC28819}" sibTransId="{17034B5A-91B3-2E45-8363-4780E8053C55}"/>
    <dgm:cxn modelId="{FD927592-B10C-7D46-AE61-D7C970EF3533}" srcId="{8822AC81-8C9A-BD42-B43D-FAD5632DBD98}" destId="{0348B990-36E8-2446-854C-60E431D4ECAE}" srcOrd="1" destOrd="0" parTransId="{7A45F778-10D4-E147-A086-2A0A4E7D033D}" sibTransId="{2FA16676-8BDC-444F-8EAF-5E84E55E290B}"/>
    <dgm:cxn modelId="{1E96E29A-FB9A-C44A-80A1-E17A01B1FD46}" type="presOf" srcId="{8F1A385B-3B96-7948-A474-DED7A1CB429A}" destId="{618BF0A3-ADBA-C545-9032-79DD1714A659}" srcOrd="0" destOrd="0" presId="urn:microsoft.com/office/officeart/2005/8/layout/radial4"/>
    <dgm:cxn modelId="{AF2E0EAD-18F0-7F4B-A80E-A2289EC92136}" type="presOf" srcId="{7A8A783E-8CC7-1346-AC9C-8F743C1CB3BF}" destId="{F2F63D13-DEB0-5248-8055-72FB163B2E00}" srcOrd="0" destOrd="0" presId="urn:microsoft.com/office/officeart/2005/8/layout/radial4"/>
    <dgm:cxn modelId="{500ED7E2-0791-144D-BE86-EBDCF381F920}" srcId="{8822AC81-8C9A-BD42-B43D-FAD5632DBD98}" destId="{F84C1773-7E6E-8047-9B53-1193BD1FC6BC}" srcOrd="0" destOrd="0" parTransId="{7A8A783E-8CC7-1346-AC9C-8F743C1CB3BF}" sibTransId="{FE3CB3EB-3A67-4745-9262-F9F3E5AD4657}"/>
    <dgm:cxn modelId="{9851918E-BFA1-614E-B7CC-2D00388EC008}" type="presParOf" srcId="{DC31E500-3976-994A-B51F-8C0FC58FEA7F}" destId="{0EEC3EDA-49CD-B748-8A9C-C95A527AE7C4}" srcOrd="0" destOrd="0" presId="urn:microsoft.com/office/officeart/2005/8/layout/radial4"/>
    <dgm:cxn modelId="{29FEEA31-F95B-3643-8951-6D85ACEF007B}" type="presParOf" srcId="{DC31E500-3976-994A-B51F-8C0FC58FEA7F}" destId="{F2F63D13-DEB0-5248-8055-72FB163B2E00}" srcOrd="1" destOrd="0" presId="urn:microsoft.com/office/officeart/2005/8/layout/radial4"/>
    <dgm:cxn modelId="{B6976029-4E1B-C849-AAFA-085C8BB719C5}" type="presParOf" srcId="{DC31E500-3976-994A-B51F-8C0FC58FEA7F}" destId="{E24E0DCD-C4CC-4741-A0D7-BE2892440E77}" srcOrd="2" destOrd="0" presId="urn:microsoft.com/office/officeart/2005/8/layout/radial4"/>
    <dgm:cxn modelId="{ED5DBEB1-80DF-FC45-808E-42280B47A7A2}" type="presParOf" srcId="{DC31E500-3976-994A-B51F-8C0FC58FEA7F}" destId="{08B8E026-D2C9-9C4F-8F0D-73245AA396EC}" srcOrd="3" destOrd="0" presId="urn:microsoft.com/office/officeart/2005/8/layout/radial4"/>
    <dgm:cxn modelId="{DED37A52-6CFD-C047-A881-747BCDA493A8}" type="presParOf" srcId="{DC31E500-3976-994A-B51F-8C0FC58FEA7F}" destId="{C05589F5-CEEB-5B43-B386-4499D069FFA2}" srcOrd="4" destOrd="0" presId="urn:microsoft.com/office/officeart/2005/8/layout/radial4"/>
    <dgm:cxn modelId="{62A5F9D2-77FD-3345-9CAC-18F3E59DFAD9}" type="presParOf" srcId="{DC31E500-3976-994A-B51F-8C0FC58FEA7F}" destId="{4B49CBFC-1209-6346-AAE1-7E18B17C87B3}" srcOrd="5" destOrd="0" presId="urn:microsoft.com/office/officeart/2005/8/layout/radial4"/>
    <dgm:cxn modelId="{2CB29106-7939-9D48-9609-16F32A56BA76}" type="presParOf" srcId="{DC31E500-3976-994A-B51F-8C0FC58FEA7F}" destId="{618BF0A3-ADBA-C545-9032-79DD1714A6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C489A-68AB-6C4F-B163-E9CFEDA496A4}" type="doc">
      <dgm:prSet loTypeId="urn:microsoft.com/office/officeart/2005/8/layout/vList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9F0141F-224E-6645-98EF-D96AE374A415}">
      <dgm:prSet/>
      <dgm:spPr/>
      <dgm:t>
        <a:bodyPr/>
        <a:lstStyle/>
        <a:p>
          <a:r>
            <a:rPr lang="en-GB" dirty="0"/>
            <a:t>Gradual relocation across the city to avoid re-segregation</a:t>
          </a:r>
          <a:endParaRPr lang="en-BE" dirty="0"/>
        </a:p>
      </dgm:t>
    </dgm:pt>
    <dgm:pt modelId="{DF94F51B-DFEB-E44D-A239-721BC58632BC}" type="parTrans" cxnId="{F45DAF26-64F4-0345-BF61-AF5369ACD527}">
      <dgm:prSet/>
      <dgm:spPr/>
      <dgm:t>
        <a:bodyPr/>
        <a:lstStyle/>
        <a:p>
          <a:endParaRPr lang="en-GB"/>
        </a:p>
      </dgm:t>
    </dgm:pt>
    <dgm:pt modelId="{2F22515D-DCE9-8748-87B3-9D22629DF2CA}" type="sibTrans" cxnId="{F45DAF26-64F4-0345-BF61-AF5369ACD527}">
      <dgm:prSet/>
      <dgm:spPr/>
      <dgm:t>
        <a:bodyPr/>
        <a:lstStyle/>
        <a:p>
          <a:endParaRPr lang="en-GB"/>
        </a:p>
      </dgm:t>
    </dgm:pt>
    <dgm:pt modelId="{B89691EC-79A6-804B-A34B-4D34D2146115}">
      <dgm:prSet/>
      <dgm:spPr/>
      <dgm:t>
        <a:bodyPr/>
        <a:lstStyle/>
        <a:p>
          <a:r>
            <a:rPr lang="en-GB"/>
            <a:t>Mix of solutions: social housing, renovated units, market purchases</a:t>
          </a:r>
          <a:endParaRPr lang="en-BE" dirty="0"/>
        </a:p>
      </dgm:t>
    </dgm:pt>
    <dgm:pt modelId="{7B593BD5-4039-2846-8204-2E6B918684BB}" type="parTrans" cxnId="{3D6EBA8E-7347-6E4C-8846-4BAFFD169D16}">
      <dgm:prSet/>
      <dgm:spPr/>
      <dgm:t>
        <a:bodyPr/>
        <a:lstStyle/>
        <a:p>
          <a:endParaRPr lang="en-GB"/>
        </a:p>
      </dgm:t>
    </dgm:pt>
    <dgm:pt modelId="{4C554FC8-231D-154C-9E00-C41345AD1B6E}" type="sibTrans" cxnId="{3D6EBA8E-7347-6E4C-8846-4BAFFD169D16}">
      <dgm:prSet/>
      <dgm:spPr/>
      <dgm:t>
        <a:bodyPr/>
        <a:lstStyle/>
        <a:p>
          <a:endParaRPr lang="en-GB"/>
        </a:p>
      </dgm:t>
    </dgm:pt>
    <dgm:pt modelId="{1BC05E12-5946-524B-A506-F7B0429F3311}">
      <dgm:prSet/>
      <dgm:spPr/>
      <dgm:t>
        <a:bodyPr/>
        <a:lstStyle/>
        <a:p>
          <a:r>
            <a:rPr lang="en-GB"/>
            <a:t>Individualised approach respecting family size, income, needs and preferences</a:t>
          </a:r>
          <a:endParaRPr lang="en-BE"/>
        </a:p>
      </dgm:t>
    </dgm:pt>
    <dgm:pt modelId="{1991CB30-B2FB-904C-AF24-409E6F5FAF2B}" type="parTrans" cxnId="{A4CD4474-2422-FC4D-B042-1041CB393463}">
      <dgm:prSet/>
      <dgm:spPr/>
      <dgm:t>
        <a:bodyPr/>
        <a:lstStyle/>
        <a:p>
          <a:endParaRPr lang="en-GB"/>
        </a:p>
      </dgm:t>
    </dgm:pt>
    <dgm:pt modelId="{B10DB545-FAC1-6D48-90E3-54DA65287449}" type="sibTrans" cxnId="{A4CD4474-2422-FC4D-B042-1041CB393463}">
      <dgm:prSet/>
      <dgm:spPr/>
      <dgm:t>
        <a:bodyPr/>
        <a:lstStyle/>
        <a:p>
          <a:endParaRPr lang="en-GB"/>
        </a:p>
      </dgm:t>
    </dgm:pt>
    <dgm:pt modelId="{6BE3DF70-B2B9-7145-9E92-B01D2504CC91}">
      <dgm:prSet/>
      <dgm:spPr/>
      <dgm:t>
        <a:bodyPr/>
        <a:lstStyle/>
        <a:p>
          <a:r>
            <a:rPr lang="en-GB"/>
            <a:t>Debt resolution mechanisms: work-for-debt and social support</a:t>
          </a:r>
          <a:endParaRPr lang="en-BE"/>
        </a:p>
      </dgm:t>
    </dgm:pt>
    <dgm:pt modelId="{F644D640-80C5-D342-BD56-2F322C0E6320}" type="parTrans" cxnId="{C44548BD-2320-F441-86AE-18FD7656209E}">
      <dgm:prSet/>
      <dgm:spPr/>
      <dgm:t>
        <a:bodyPr/>
        <a:lstStyle/>
        <a:p>
          <a:endParaRPr lang="en-GB"/>
        </a:p>
      </dgm:t>
    </dgm:pt>
    <dgm:pt modelId="{90489AA7-91C6-C44F-A079-8DAB8D34623F}" type="sibTrans" cxnId="{C44548BD-2320-F441-86AE-18FD7656209E}">
      <dgm:prSet/>
      <dgm:spPr/>
      <dgm:t>
        <a:bodyPr/>
        <a:lstStyle/>
        <a:p>
          <a:endParaRPr lang="en-GB"/>
        </a:p>
      </dgm:t>
    </dgm:pt>
    <dgm:pt modelId="{54B78CFD-76A7-7B46-B2C8-CCB1A3FA1633}">
      <dgm:prSet/>
      <dgm:spPr/>
      <dgm:t>
        <a:bodyPr/>
        <a:lstStyle/>
        <a:p>
          <a:r>
            <a:rPr lang="en-GB"/>
            <a:t>Employment support and creation of social enterprises</a:t>
          </a:r>
          <a:endParaRPr lang="en-BE"/>
        </a:p>
      </dgm:t>
    </dgm:pt>
    <dgm:pt modelId="{9779FB09-C2D5-C04E-A812-71DA5EF0EC4D}" type="parTrans" cxnId="{AA0A71CC-063C-5A4A-8138-28F5C14D68CD}">
      <dgm:prSet/>
      <dgm:spPr/>
      <dgm:t>
        <a:bodyPr/>
        <a:lstStyle/>
        <a:p>
          <a:endParaRPr lang="en-GB"/>
        </a:p>
      </dgm:t>
    </dgm:pt>
    <dgm:pt modelId="{FDB7A892-435E-234C-8684-37F3503AFEB5}" type="sibTrans" cxnId="{AA0A71CC-063C-5A4A-8138-28F5C14D68CD}">
      <dgm:prSet/>
      <dgm:spPr/>
      <dgm:t>
        <a:bodyPr/>
        <a:lstStyle/>
        <a:p>
          <a:endParaRPr lang="en-GB"/>
        </a:p>
      </dgm:t>
    </dgm:pt>
    <dgm:pt modelId="{EEA049F0-03FD-7540-9133-DD6DFCA26F74}">
      <dgm:prSet/>
      <dgm:spPr/>
      <dgm:t>
        <a:bodyPr/>
        <a:lstStyle/>
        <a:p>
          <a:r>
            <a:rPr lang="en-GB"/>
            <a:t>Continuous community consultation and participation</a:t>
          </a:r>
          <a:endParaRPr lang="en-BE"/>
        </a:p>
      </dgm:t>
    </dgm:pt>
    <dgm:pt modelId="{227AA9F5-63C2-EC4C-9968-1D12CC3277DB}" type="parTrans" cxnId="{31E92022-C502-4244-BBB6-9C59ACBCCD06}">
      <dgm:prSet/>
      <dgm:spPr/>
      <dgm:t>
        <a:bodyPr/>
        <a:lstStyle/>
        <a:p>
          <a:endParaRPr lang="en-GB"/>
        </a:p>
      </dgm:t>
    </dgm:pt>
    <dgm:pt modelId="{C8702198-B495-FB44-9299-DAAC13D4A74F}" type="sibTrans" cxnId="{31E92022-C502-4244-BBB6-9C59ACBCCD06}">
      <dgm:prSet/>
      <dgm:spPr/>
      <dgm:t>
        <a:bodyPr/>
        <a:lstStyle/>
        <a:p>
          <a:endParaRPr lang="en-GB"/>
        </a:p>
      </dgm:t>
    </dgm:pt>
    <dgm:pt modelId="{3394EC6E-BAFD-E644-8D26-3B88A5583015}" type="pres">
      <dgm:prSet presAssocID="{3D4C489A-68AB-6C4F-B163-E9CFEDA496A4}" presName="linear" presStyleCnt="0">
        <dgm:presLayoutVars>
          <dgm:animLvl val="lvl"/>
          <dgm:resizeHandles val="exact"/>
        </dgm:presLayoutVars>
      </dgm:prSet>
      <dgm:spPr/>
    </dgm:pt>
    <dgm:pt modelId="{77814C38-0227-8746-953B-E6A705D6A441}" type="pres">
      <dgm:prSet presAssocID="{99F0141F-224E-6645-98EF-D96AE374A41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40640B-A77E-6B4B-8854-4D8F1E083F94}" type="pres">
      <dgm:prSet presAssocID="{2F22515D-DCE9-8748-87B3-9D22629DF2CA}" presName="spacer" presStyleCnt="0"/>
      <dgm:spPr/>
    </dgm:pt>
    <dgm:pt modelId="{F824B58C-582A-2843-A6A8-2DAB622E238B}" type="pres">
      <dgm:prSet presAssocID="{B89691EC-79A6-804B-A34B-4D34D2146115}" presName="parentText" presStyleLbl="node1" presStyleIdx="1" presStyleCnt="6" custLinFactNeighborX="0" custLinFactNeighborY="-7982">
        <dgm:presLayoutVars>
          <dgm:chMax val="0"/>
          <dgm:bulletEnabled val="1"/>
        </dgm:presLayoutVars>
      </dgm:prSet>
      <dgm:spPr/>
    </dgm:pt>
    <dgm:pt modelId="{AE0DF3DF-06FA-0D46-BF8B-9C1F10B5E041}" type="pres">
      <dgm:prSet presAssocID="{4C554FC8-231D-154C-9E00-C41345AD1B6E}" presName="spacer" presStyleCnt="0"/>
      <dgm:spPr/>
    </dgm:pt>
    <dgm:pt modelId="{AB4B237D-ED1E-B640-BAA6-FF49A4A62371}" type="pres">
      <dgm:prSet presAssocID="{1BC05E12-5946-524B-A506-F7B0429F33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9AC03C3-CB10-4C47-80FB-40B28802D0F9}" type="pres">
      <dgm:prSet presAssocID="{B10DB545-FAC1-6D48-90E3-54DA65287449}" presName="spacer" presStyleCnt="0"/>
      <dgm:spPr/>
    </dgm:pt>
    <dgm:pt modelId="{1049F55D-7474-8443-9FBD-19005A9317D0}" type="pres">
      <dgm:prSet presAssocID="{6BE3DF70-B2B9-7145-9E92-B01D2504CC9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C2B0223-0450-B246-9502-068A8EAE5ECA}" type="pres">
      <dgm:prSet presAssocID="{90489AA7-91C6-C44F-A079-8DAB8D34623F}" presName="spacer" presStyleCnt="0"/>
      <dgm:spPr/>
    </dgm:pt>
    <dgm:pt modelId="{CF0B1C3F-66C2-904E-BBA3-5079DCF16BBE}" type="pres">
      <dgm:prSet presAssocID="{54B78CFD-76A7-7B46-B2C8-CCB1A3FA163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293DA5C-146E-E340-BF3F-AC2878569019}" type="pres">
      <dgm:prSet presAssocID="{FDB7A892-435E-234C-8684-37F3503AFEB5}" presName="spacer" presStyleCnt="0"/>
      <dgm:spPr/>
    </dgm:pt>
    <dgm:pt modelId="{803C0A84-416F-3D48-8AA7-0DF617B087A7}" type="pres">
      <dgm:prSet presAssocID="{EEA049F0-03FD-7540-9133-DD6DFCA26F7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EF5502-757C-9246-823B-544DC1DA855B}" type="presOf" srcId="{3D4C489A-68AB-6C4F-B163-E9CFEDA496A4}" destId="{3394EC6E-BAFD-E644-8D26-3B88A5583015}" srcOrd="0" destOrd="0" presId="urn:microsoft.com/office/officeart/2005/8/layout/vList2"/>
    <dgm:cxn modelId="{2A6B980D-259D-D247-96CE-D59124BA9EDF}" type="presOf" srcId="{99F0141F-224E-6645-98EF-D96AE374A415}" destId="{77814C38-0227-8746-953B-E6A705D6A441}" srcOrd="0" destOrd="0" presId="urn:microsoft.com/office/officeart/2005/8/layout/vList2"/>
    <dgm:cxn modelId="{31E92022-C502-4244-BBB6-9C59ACBCCD06}" srcId="{3D4C489A-68AB-6C4F-B163-E9CFEDA496A4}" destId="{EEA049F0-03FD-7540-9133-DD6DFCA26F74}" srcOrd="5" destOrd="0" parTransId="{227AA9F5-63C2-EC4C-9968-1D12CC3277DB}" sibTransId="{C8702198-B495-FB44-9299-DAAC13D4A74F}"/>
    <dgm:cxn modelId="{F45DAF26-64F4-0345-BF61-AF5369ACD527}" srcId="{3D4C489A-68AB-6C4F-B163-E9CFEDA496A4}" destId="{99F0141F-224E-6645-98EF-D96AE374A415}" srcOrd="0" destOrd="0" parTransId="{DF94F51B-DFEB-E44D-A239-721BC58632BC}" sibTransId="{2F22515D-DCE9-8748-87B3-9D22629DF2CA}"/>
    <dgm:cxn modelId="{BDD7C42E-C489-584B-BBBB-563B7D36E599}" type="presOf" srcId="{54B78CFD-76A7-7B46-B2C8-CCB1A3FA1633}" destId="{CF0B1C3F-66C2-904E-BBA3-5079DCF16BBE}" srcOrd="0" destOrd="0" presId="urn:microsoft.com/office/officeart/2005/8/layout/vList2"/>
    <dgm:cxn modelId="{7678A638-C5F1-4A41-BC70-52F4E93AC65B}" type="presOf" srcId="{B89691EC-79A6-804B-A34B-4D34D2146115}" destId="{F824B58C-582A-2843-A6A8-2DAB622E238B}" srcOrd="0" destOrd="0" presId="urn:microsoft.com/office/officeart/2005/8/layout/vList2"/>
    <dgm:cxn modelId="{A4CD4474-2422-FC4D-B042-1041CB393463}" srcId="{3D4C489A-68AB-6C4F-B163-E9CFEDA496A4}" destId="{1BC05E12-5946-524B-A506-F7B0429F3311}" srcOrd="2" destOrd="0" parTransId="{1991CB30-B2FB-904C-AF24-409E6F5FAF2B}" sibTransId="{B10DB545-FAC1-6D48-90E3-54DA65287449}"/>
    <dgm:cxn modelId="{3C9AAD82-464D-A74D-9CE5-7E91964B45B7}" type="presOf" srcId="{6BE3DF70-B2B9-7145-9E92-B01D2504CC91}" destId="{1049F55D-7474-8443-9FBD-19005A9317D0}" srcOrd="0" destOrd="0" presId="urn:microsoft.com/office/officeart/2005/8/layout/vList2"/>
    <dgm:cxn modelId="{3D6EBA8E-7347-6E4C-8846-4BAFFD169D16}" srcId="{3D4C489A-68AB-6C4F-B163-E9CFEDA496A4}" destId="{B89691EC-79A6-804B-A34B-4D34D2146115}" srcOrd="1" destOrd="0" parTransId="{7B593BD5-4039-2846-8204-2E6B918684BB}" sibTransId="{4C554FC8-231D-154C-9E00-C41345AD1B6E}"/>
    <dgm:cxn modelId="{C44548BD-2320-F441-86AE-18FD7656209E}" srcId="{3D4C489A-68AB-6C4F-B163-E9CFEDA496A4}" destId="{6BE3DF70-B2B9-7145-9E92-B01D2504CC91}" srcOrd="3" destOrd="0" parTransId="{F644D640-80C5-D342-BD56-2F322C0E6320}" sibTransId="{90489AA7-91C6-C44F-A079-8DAB8D34623F}"/>
    <dgm:cxn modelId="{AA0A71CC-063C-5A4A-8138-28F5C14D68CD}" srcId="{3D4C489A-68AB-6C4F-B163-E9CFEDA496A4}" destId="{54B78CFD-76A7-7B46-B2C8-CCB1A3FA1633}" srcOrd="4" destOrd="0" parTransId="{9779FB09-C2D5-C04E-A812-71DA5EF0EC4D}" sibTransId="{FDB7A892-435E-234C-8684-37F3503AFEB5}"/>
    <dgm:cxn modelId="{92C107E8-87E4-FE43-BFB1-15D5F21DC63F}" type="presOf" srcId="{EEA049F0-03FD-7540-9133-DD6DFCA26F74}" destId="{803C0A84-416F-3D48-8AA7-0DF617B087A7}" srcOrd="0" destOrd="0" presId="urn:microsoft.com/office/officeart/2005/8/layout/vList2"/>
    <dgm:cxn modelId="{925ADFE9-9DC2-7545-8B29-F8176949ED81}" type="presOf" srcId="{1BC05E12-5946-524B-A506-F7B0429F3311}" destId="{AB4B237D-ED1E-B640-BAA6-FF49A4A62371}" srcOrd="0" destOrd="0" presId="urn:microsoft.com/office/officeart/2005/8/layout/vList2"/>
    <dgm:cxn modelId="{504E5829-872F-6C4D-9B01-E8411770B70D}" type="presParOf" srcId="{3394EC6E-BAFD-E644-8D26-3B88A5583015}" destId="{77814C38-0227-8746-953B-E6A705D6A441}" srcOrd="0" destOrd="0" presId="urn:microsoft.com/office/officeart/2005/8/layout/vList2"/>
    <dgm:cxn modelId="{0690D5E0-ED09-1047-A3C7-445363B8DFC7}" type="presParOf" srcId="{3394EC6E-BAFD-E644-8D26-3B88A5583015}" destId="{2A40640B-A77E-6B4B-8854-4D8F1E083F94}" srcOrd="1" destOrd="0" presId="urn:microsoft.com/office/officeart/2005/8/layout/vList2"/>
    <dgm:cxn modelId="{F259D98D-FBDD-BE44-BDE8-7940C7E38ABF}" type="presParOf" srcId="{3394EC6E-BAFD-E644-8D26-3B88A5583015}" destId="{F824B58C-582A-2843-A6A8-2DAB622E238B}" srcOrd="2" destOrd="0" presId="urn:microsoft.com/office/officeart/2005/8/layout/vList2"/>
    <dgm:cxn modelId="{2A4DED22-8AA5-6C45-853A-7DF43C006F1E}" type="presParOf" srcId="{3394EC6E-BAFD-E644-8D26-3B88A5583015}" destId="{AE0DF3DF-06FA-0D46-BF8B-9C1F10B5E041}" srcOrd="3" destOrd="0" presId="urn:microsoft.com/office/officeart/2005/8/layout/vList2"/>
    <dgm:cxn modelId="{90AFA18F-4F00-3845-BEA3-81DAAA188AAC}" type="presParOf" srcId="{3394EC6E-BAFD-E644-8D26-3B88A5583015}" destId="{AB4B237D-ED1E-B640-BAA6-FF49A4A62371}" srcOrd="4" destOrd="0" presId="urn:microsoft.com/office/officeart/2005/8/layout/vList2"/>
    <dgm:cxn modelId="{7F727E84-115F-734D-8685-1F9775416ED2}" type="presParOf" srcId="{3394EC6E-BAFD-E644-8D26-3B88A5583015}" destId="{09AC03C3-CB10-4C47-80FB-40B28802D0F9}" srcOrd="5" destOrd="0" presId="urn:microsoft.com/office/officeart/2005/8/layout/vList2"/>
    <dgm:cxn modelId="{B691E707-9BFA-A14D-B240-8EDDFE7D9CD5}" type="presParOf" srcId="{3394EC6E-BAFD-E644-8D26-3B88A5583015}" destId="{1049F55D-7474-8443-9FBD-19005A9317D0}" srcOrd="6" destOrd="0" presId="urn:microsoft.com/office/officeart/2005/8/layout/vList2"/>
    <dgm:cxn modelId="{DAC04930-6D89-4743-8FE1-5BA9B54DCBA6}" type="presParOf" srcId="{3394EC6E-BAFD-E644-8D26-3B88A5583015}" destId="{0C2B0223-0450-B246-9502-068A8EAE5ECA}" srcOrd="7" destOrd="0" presId="urn:microsoft.com/office/officeart/2005/8/layout/vList2"/>
    <dgm:cxn modelId="{DF680578-8189-EC48-A440-C2A1AE311077}" type="presParOf" srcId="{3394EC6E-BAFD-E644-8D26-3B88A5583015}" destId="{CF0B1C3F-66C2-904E-BBA3-5079DCF16BBE}" srcOrd="8" destOrd="0" presId="urn:microsoft.com/office/officeart/2005/8/layout/vList2"/>
    <dgm:cxn modelId="{9BD6D16E-62AD-7548-93B6-926EB3AE852F}" type="presParOf" srcId="{3394EC6E-BAFD-E644-8D26-3B88A5583015}" destId="{D293DA5C-146E-E340-BF3F-AC2878569019}" srcOrd="9" destOrd="0" presId="urn:microsoft.com/office/officeart/2005/8/layout/vList2"/>
    <dgm:cxn modelId="{F07F25B5-6118-884D-8DAB-DA966000EE47}" type="presParOf" srcId="{3394EC6E-BAFD-E644-8D26-3B88A5583015}" destId="{803C0A84-416F-3D48-8AA7-0DF617B087A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1B5E0-5A5F-464C-BE50-EA03244B5A6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B2EC6-CB77-3A4C-8DEF-D61ADE67937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Special Planning Zones</a:t>
          </a:r>
        </a:p>
      </dgm:t>
    </dgm:pt>
    <dgm:pt modelId="{FC349D12-E775-A44C-85DB-B38B00A46988}" type="parTrans" cxnId="{A11BBD77-132F-F543-A19A-C6696B72D439}">
      <dgm:prSet/>
      <dgm:spPr/>
      <dgm:t>
        <a:bodyPr/>
        <a:lstStyle/>
        <a:p>
          <a:endParaRPr lang="en-GB"/>
        </a:p>
      </dgm:t>
    </dgm:pt>
    <dgm:pt modelId="{A01B60A7-2983-8C4E-8A47-9E1BB564371E}" type="sibTrans" cxnId="{A11BBD77-132F-F543-A19A-C6696B72D439}">
      <dgm:prSet/>
      <dgm:spPr/>
      <dgm:t>
        <a:bodyPr/>
        <a:lstStyle/>
        <a:p>
          <a:endParaRPr lang="en-GB"/>
        </a:p>
      </dgm:t>
    </dgm:pt>
    <dgm:pt modelId="{8E713D32-7D64-1344-A95E-CC71A54EE418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 </a:t>
          </a:r>
        </a:p>
      </dgm:t>
    </dgm:pt>
    <dgm:pt modelId="{53EBEE81-A641-934F-8ED4-0619F069FA7F}" type="parTrans" cxnId="{99B72FF8-9CD8-2F4F-A672-654ABD2EF026}">
      <dgm:prSet/>
      <dgm:spPr/>
      <dgm:t>
        <a:bodyPr/>
        <a:lstStyle/>
        <a:p>
          <a:endParaRPr lang="en-GB"/>
        </a:p>
      </dgm:t>
    </dgm:pt>
    <dgm:pt modelId="{A5DDEB35-28B8-DC4F-B76C-390CF659640B}" type="sibTrans" cxnId="{99B72FF8-9CD8-2F4F-A672-654ABD2EF026}">
      <dgm:prSet/>
      <dgm:spPr/>
      <dgm:t>
        <a:bodyPr/>
        <a:lstStyle/>
        <a:p>
          <a:endParaRPr lang="en-GB"/>
        </a:p>
      </dgm:t>
    </dgm:pt>
    <dgm:pt modelId="{7BD4B8C4-0830-884C-9D8F-4B4D6E3C6F9E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Minimizes demolition</a:t>
          </a:r>
        </a:p>
      </dgm:t>
    </dgm:pt>
    <dgm:pt modelId="{459B6180-CD0A-F34C-954E-784D93C16B3D}" type="parTrans" cxnId="{5BDD0FD1-6471-BB41-9E33-4741AAD6CA63}">
      <dgm:prSet/>
      <dgm:spPr/>
      <dgm:t>
        <a:bodyPr/>
        <a:lstStyle/>
        <a:p>
          <a:endParaRPr lang="en-GB"/>
        </a:p>
      </dgm:t>
    </dgm:pt>
    <dgm:pt modelId="{68DFEBC2-7F11-9748-95BF-62DED008FF10}" type="sibTrans" cxnId="{5BDD0FD1-6471-BB41-9E33-4741AAD6CA63}">
      <dgm:prSet/>
      <dgm:spPr/>
      <dgm:t>
        <a:bodyPr/>
        <a:lstStyle/>
        <a:p>
          <a:endParaRPr lang="en-GB"/>
        </a:p>
      </dgm:t>
    </dgm:pt>
    <dgm:pt modelId="{86451D9B-8164-4244-BD49-22E5DFCF6ADE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Social Tenure Domain Model</a:t>
          </a:r>
        </a:p>
      </dgm:t>
    </dgm:pt>
    <dgm:pt modelId="{4EB7EFCD-70C1-DB4A-8DD6-D1B31725F05C}" type="parTrans" cxnId="{86E1A098-D150-0648-A658-5D55E5776443}">
      <dgm:prSet/>
      <dgm:spPr/>
      <dgm:t>
        <a:bodyPr/>
        <a:lstStyle/>
        <a:p>
          <a:endParaRPr lang="en-GB"/>
        </a:p>
      </dgm:t>
    </dgm:pt>
    <dgm:pt modelId="{69ECB739-F6FA-7C47-82C0-F210BA171816}" type="sibTrans" cxnId="{86E1A098-D150-0648-A658-5D55E5776443}">
      <dgm:prSet/>
      <dgm:spPr/>
      <dgm:t>
        <a:bodyPr/>
        <a:lstStyle/>
        <a:p>
          <a:endParaRPr lang="en-GB"/>
        </a:p>
      </dgm:t>
    </dgm:pt>
    <dgm:pt modelId="{D4534309-5195-D74B-BD67-9A5169449D7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Community driven</a:t>
          </a:r>
        </a:p>
      </dgm:t>
    </dgm:pt>
    <dgm:pt modelId="{DECCB500-6570-174C-A708-4FECC577BB1D}" type="parTrans" cxnId="{B78237C0-92CC-C540-A4CE-C8D219471738}">
      <dgm:prSet/>
      <dgm:spPr/>
      <dgm:t>
        <a:bodyPr/>
        <a:lstStyle/>
        <a:p>
          <a:endParaRPr lang="en-GB"/>
        </a:p>
      </dgm:t>
    </dgm:pt>
    <dgm:pt modelId="{BFE2BF52-21C0-0546-808B-4ADFEA4852CD}" type="sibTrans" cxnId="{B78237C0-92CC-C540-A4CE-C8D219471738}">
      <dgm:prSet/>
      <dgm:spPr/>
      <dgm:t>
        <a:bodyPr/>
        <a:lstStyle/>
        <a:p>
          <a:endParaRPr lang="en-GB"/>
        </a:p>
      </dgm:t>
    </dgm:pt>
    <dgm:pt modelId="{CC9A5A52-B83D-5A48-B8A4-47C307F28978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Rapid</a:t>
          </a:r>
        </a:p>
      </dgm:t>
    </dgm:pt>
    <dgm:pt modelId="{30E7C24C-C3A4-4446-A84C-DE3F5083FAE3}" type="parTrans" cxnId="{359D1FE8-EBF8-8D44-90FD-1CF0D9341FEB}">
      <dgm:prSet/>
      <dgm:spPr/>
      <dgm:t>
        <a:bodyPr/>
        <a:lstStyle/>
        <a:p>
          <a:endParaRPr lang="en-GB"/>
        </a:p>
      </dgm:t>
    </dgm:pt>
    <dgm:pt modelId="{155853F3-C02A-D74D-B828-A2B3918E5EDA}" type="sibTrans" cxnId="{359D1FE8-EBF8-8D44-90FD-1CF0D9341FEB}">
      <dgm:prSet/>
      <dgm:spPr/>
      <dgm:t>
        <a:bodyPr/>
        <a:lstStyle/>
        <a:p>
          <a:endParaRPr lang="en-GB"/>
        </a:p>
      </dgm:t>
    </dgm:pt>
    <dgm:pt modelId="{BD68E85D-CE9D-0448-961A-0495F05E49F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Internal Cross Subsidies</a:t>
          </a:r>
        </a:p>
      </dgm:t>
    </dgm:pt>
    <dgm:pt modelId="{505E4281-D5BA-6C42-A818-69A98EBE0BB8}" type="parTrans" cxnId="{C8D30263-FD25-BD41-B75C-077008483F46}">
      <dgm:prSet/>
      <dgm:spPr/>
      <dgm:t>
        <a:bodyPr/>
        <a:lstStyle/>
        <a:p>
          <a:endParaRPr lang="en-GB"/>
        </a:p>
      </dgm:t>
    </dgm:pt>
    <dgm:pt modelId="{F31DD7C5-9932-3D4A-8EF1-CFB55A631C60}" type="sibTrans" cxnId="{C8D30263-FD25-BD41-B75C-077008483F46}">
      <dgm:prSet/>
      <dgm:spPr/>
      <dgm:t>
        <a:bodyPr/>
        <a:lstStyle/>
        <a:p>
          <a:endParaRPr lang="en-GB"/>
        </a:p>
      </dgm:t>
    </dgm:pt>
    <dgm:pt modelId="{98FC88F1-9E99-5342-9DEA-4C6E7A17216E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Leverage land and private sector investment for affordable housing</a:t>
          </a:r>
        </a:p>
      </dgm:t>
    </dgm:pt>
    <dgm:pt modelId="{4D50FACE-AEBC-C946-92F4-9F99A140DBCF}" type="parTrans" cxnId="{083B627D-B28B-FE47-BA2C-F52DAB02D618}">
      <dgm:prSet/>
      <dgm:spPr/>
      <dgm:t>
        <a:bodyPr/>
        <a:lstStyle/>
        <a:p>
          <a:endParaRPr lang="en-GB"/>
        </a:p>
      </dgm:t>
    </dgm:pt>
    <dgm:pt modelId="{D7CCA9AD-1AEE-7747-9DDC-2DB9DE504284}" type="sibTrans" cxnId="{083B627D-B28B-FE47-BA2C-F52DAB02D618}">
      <dgm:prSet/>
      <dgm:spPr/>
      <dgm:t>
        <a:bodyPr/>
        <a:lstStyle/>
        <a:p>
          <a:endParaRPr lang="en-GB"/>
        </a:p>
      </dgm:t>
    </dgm:pt>
    <dgm:pt modelId="{9A6E746D-B9BA-104D-98EF-38ED3DCBB11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Community Land Trusts</a:t>
          </a:r>
        </a:p>
      </dgm:t>
    </dgm:pt>
    <dgm:pt modelId="{23D119AD-9384-4B4E-8BD9-E08E2C3DD480}" type="parTrans" cxnId="{64367671-93C5-9C4A-A348-A1F5ED4AE1A8}">
      <dgm:prSet/>
      <dgm:spPr/>
      <dgm:t>
        <a:bodyPr/>
        <a:lstStyle/>
        <a:p>
          <a:endParaRPr lang="en-GB"/>
        </a:p>
      </dgm:t>
    </dgm:pt>
    <dgm:pt modelId="{8C17E868-96BC-8B47-B1A8-6643C3561AC0}" type="sibTrans" cxnId="{64367671-93C5-9C4A-A348-A1F5ED4AE1A8}">
      <dgm:prSet/>
      <dgm:spPr/>
      <dgm:t>
        <a:bodyPr/>
        <a:lstStyle/>
        <a:p>
          <a:endParaRPr lang="en-GB"/>
        </a:p>
      </dgm:t>
    </dgm:pt>
    <dgm:pt modelId="{EEFBC423-C951-AB4F-9C05-8382CDAF39B9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Relatively Cheap</a:t>
          </a:r>
        </a:p>
      </dgm:t>
    </dgm:pt>
    <dgm:pt modelId="{BBA693A9-E0FA-9F45-8B6A-E6F22E5874EF}" type="parTrans" cxnId="{33121603-5B1B-784A-91C7-9B6CA9F06BE3}">
      <dgm:prSet/>
      <dgm:spPr/>
      <dgm:t>
        <a:bodyPr/>
        <a:lstStyle/>
        <a:p>
          <a:endParaRPr lang="en-GB"/>
        </a:p>
      </dgm:t>
    </dgm:pt>
    <dgm:pt modelId="{9A8A524A-4B7B-8942-841C-A8135BDAF28C}" type="sibTrans" cxnId="{33121603-5B1B-784A-91C7-9B6CA9F06BE3}">
      <dgm:prSet/>
      <dgm:spPr/>
      <dgm:t>
        <a:bodyPr/>
        <a:lstStyle/>
        <a:p>
          <a:endParaRPr lang="en-GB"/>
        </a:p>
      </dgm:t>
    </dgm:pt>
    <dgm:pt modelId="{848A7A4F-1072-2942-9A60-5CAF971A1AE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Enables long-term affordable housing</a:t>
          </a:r>
        </a:p>
      </dgm:t>
    </dgm:pt>
    <dgm:pt modelId="{891788DD-7252-AB49-B555-E86CD3FC24C5}" type="parTrans" cxnId="{75EFBDC0-0B0B-ED4C-A150-EC173A8E87D2}">
      <dgm:prSet/>
      <dgm:spPr/>
      <dgm:t>
        <a:bodyPr/>
        <a:lstStyle/>
        <a:p>
          <a:endParaRPr lang="en-GB"/>
        </a:p>
      </dgm:t>
    </dgm:pt>
    <dgm:pt modelId="{22206409-5B88-9A4F-B62D-CD3ABD22E6DC}" type="sibTrans" cxnId="{75EFBDC0-0B0B-ED4C-A150-EC173A8E87D2}">
      <dgm:prSet/>
      <dgm:spPr/>
      <dgm:t>
        <a:bodyPr/>
        <a:lstStyle/>
        <a:p>
          <a:endParaRPr lang="en-GB"/>
        </a:p>
      </dgm:t>
    </dgm:pt>
    <dgm:pt modelId="{A4B18D2E-C4EC-494F-851C-B22944CC8C7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Enables tenure security </a:t>
          </a:r>
        </a:p>
      </dgm:t>
    </dgm:pt>
    <dgm:pt modelId="{DDCD57D5-8E47-9F42-92FB-AF226B8D6636}" type="parTrans" cxnId="{004BB741-02F7-2043-B794-59B64961AAE1}">
      <dgm:prSet/>
      <dgm:spPr/>
      <dgm:t>
        <a:bodyPr/>
        <a:lstStyle/>
        <a:p>
          <a:endParaRPr lang="en-GB"/>
        </a:p>
      </dgm:t>
    </dgm:pt>
    <dgm:pt modelId="{E508063F-4777-0642-8C2D-7E47A88A2A95}" type="sibTrans" cxnId="{004BB741-02F7-2043-B794-59B64961AAE1}">
      <dgm:prSet/>
      <dgm:spPr/>
      <dgm:t>
        <a:bodyPr/>
        <a:lstStyle/>
        <a:p>
          <a:endParaRPr lang="en-GB"/>
        </a:p>
      </dgm:t>
    </dgm:pt>
    <dgm:pt modelId="{61939531-9001-B840-A5DD-7D8B4CC7EB5B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 Effective</a:t>
          </a:r>
        </a:p>
      </dgm:t>
    </dgm:pt>
    <dgm:pt modelId="{6CD135C7-0E95-1F4E-A256-EC6059D77A2E}" type="parTrans" cxnId="{EAB95475-5EB1-D04D-B17D-16D476497CE7}">
      <dgm:prSet/>
      <dgm:spPr/>
      <dgm:t>
        <a:bodyPr/>
        <a:lstStyle/>
        <a:p>
          <a:endParaRPr lang="en-GB"/>
        </a:p>
      </dgm:t>
    </dgm:pt>
    <dgm:pt modelId="{51262FC0-DB05-EC47-A3BA-9582F4C035C4}" type="sibTrans" cxnId="{EAB95475-5EB1-D04D-B17D-16D476497CE7}">
      <dgm:prSet/>
      <dgm:spPr/>
      <dgm:t>
        <a:bodyPr/>
        <a:lstStyle/>
        <a:p>
          <a:endParaRPr lang="en-GB"/>
        </a:p>
      </dgm:t>
    </dgm:pt>
    <dgm:pt modelId="{8433058A-D39E-8043-AD64-C5DEB2FB6110}" type="pres">
      <dgm:prSet presAssocID="{D9A1B5E0-5A5F-464C-BE50-EA03244B5A68}" presName="Name0" presStyleCnt="0">
        <dgm:presLayoutVars>
          <dgm:dir/>
          <dgm:animLvl val="lvl"/>
          <dgm:resizeHandles val="exact"/>
        </dgm:presLayoutVars>
      </dgm:prSet>
      <dgm:spPr/>
    </dgm:pt>
    <dgm:pt modelId="{DF675C31-4BC1-8E42-96E4-D2BE622F76B3}" type="pres">
      <dgm:prSet presAssocID="{716B2EC6-CB77-3A4C-8DEF-D61ADE679377}" presName="composite" presStyleCnt="0"/>
      <dgm:spPr/>
    </dgm:pt>
    <dgm:pt modelId="{C739EFDC-F8BB-EB4E-8ABA-28032F8C7D67}" type="pres">
      <dgm:prSet presAssocID="{716B2EC6-CB77-3A4C-8DEF-D61ADE67937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170D8C6-AB49-5343-ACFB-1BDBD65546DD}" type="pres">
      <dgm:prSet presAssocID="{716B2EC6-CB77-3A4C-8DEF-D61ADE679377}" presName="desTx" presStyleLbl="alignAccFollowNode1" presStyleIdx="0" presStyleCnt="4">
        <dgm:presLayoutVars>
          <dgm:bulletEnabled val="1"/>
        </dgm:presLayoutVars>
      </dgm:prSet>
      <dgm:spPr/>
    </dgm:pt>
    <dgm:pt modelId="{403729E5-3E0D-5142-B8A4-EC419937B311}" type="pres">
      <dgm:prSet presAssocID="{A01B60A7-2983-8C4E-8A47-9E1BB564371E}" presName="space" presStyleCnt="0"/>
      <dgm:spPr/>
    </dgm:pt>
    <dgm:pt modelId="{13431E81-F3EA-854D-A937-CD07B6050BA8}" type="pres">
      <dgm:prSet presAssocID="{86451D9B-8164-4244-BD49-22E5DFCF6ADE}" presName="composite" presStyleCnt="0"/>
      <dgm:spPr/>
    </dgm:pt>
    <dgm:pt modelId="{1F4DB7B3-5E6D-514B-80A9-FBF5890ADB5C}" type="pres">
      <dgm:prSet presAssocID="{86451D9B-8164-4244-BD49-22E5DFCF6AD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E00630C-10AF-2B43-A09D-686403D496F8}" type="pres">
      <dgm:prSet presAssocID="{86451D9B-8164-4244-BD49-22E5DFCF6ADE}" presName="desTx" presStyleLbl="alignAccFollowNode1" presStyleIdx="1" presStyleCnt="4">
        <dgm:presLayoutVars>
          <dgm:bulletEnabled val="1"/>
        </dgm:presLayoutVars>
      </dgm:prSet>
      <dgm:spPr/>
    </dgm:pt>
    <dgm:pt modelId="{DF934EB3-8477-FB47-8BDA-F8DBC1D6423E}" type="pres">
      <dgm:prSet presAssocID="{69ECB739-F6FA-7C47-82C0-F210BA171816}" presName="space" presStyleCnt="0"/>
      <dgm:spPr/>
    </dgm:pt>
    <dgm:pt modelId="{E120A1B8-5AC0-024B-80A4-2D2C25E36C68}" type="pres">
      <dgm:prSet presAssocID="{BD68E85D-CE9D-0448-961A-0495F05E49F2}" presName="composite" presStyleCnt="0"/>
      <dgm:spPr/>
    </dgm:pt>
    <dgm:pt modelId="{B9991E8B-4E8E-A245-871F-99B4604EF9F8}" type="pres">
      <dgm:prSet presAssocID="{BD68E85D-CE9D-0448-961A-0495F05E49F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91AF7C3-1D42-D548-B28C-36C48CE37EDE}" type="pres">
      <dgm:prSet presAssocID="{BD68E85D-CE9D-0448-961A-0495F05E49F2}" presName="desTx" presStyleLbl="alignAccFollowNode1" presStyleIdx="2" presStyleCnt="4">
        <dgm:presLayoutVars>
          <dgm:bulletEnabled val="1"/>
        </dgm:presLayoutVars>
      </dgm:prSet>
      <dgm:spPr/>
    </dgm:pt>
    <dgm:pt modelId="{C43F10C5-54FE-8940-9F50-A816C0A6B2FC}" type="pres">
      <dgm:prSet presAssocID="{F31DD7C5-9932-3D4A-8EF1-CFB55A631C60}" presName="space" presStyleCnt="0"/>
      <dgm:spPr/>
    </dgm:pt>
    <dgm:pt modelId="{CE7788F2-B59A-7242-8A5A-D03941DE2AA1}" type="pres">
      <dgm:prSet presAssocID="{9A6E746D-B9BA-104D-98EF-38ED3DCBB112}" presName="composite" presStyleCnt="0"/>
      <dgm:spPr/>
    </dgm:pt>
    <dgm:pt modelId="{EF4F728A-AA77-F242-9FE8-F52D73E30D97}" type="pres">
      <dgm:prSet presAssocID="{9A6E746D-B9BA-104D-98EF-38ED3DCBB11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748A471-9928-3643-8005-2C0007490DD6}" type="pres">
      <dgm:prSet presAssocID="{9A6E746D-B9BA-104D-98EF-38ED3DCBB11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3121603-5B1B-784A-91C7-9B6CA9F06BE3}" srcId="{9A6E746D-B9BA-104D-98EF-38ED3DCBB112}" destId="{EEFBC423-C951-AB4F-9C05-8382CDAF39B9}" srcOrd="0" destOrd="0" parTransId="{BBA693A9-E0FA-9F45-8B6A-E6F22E5874EF}" sibTransId="{9A8A524A-4B7B-8942-841C-A8135BDAF28C}"/>
    <dgm:cxn modelId="{20F36626-A11C-9B45-89A0-A9918A9398C0}" type="presOf" srcId="{61939531-9001-B840-A5DD-7D8B4CC7EB5B}" destId="{4E00630C-10AF-2B43-A09D-686403D496F8}" srcOrd="0" destOrd="2" presId="urn:microsoft.com/office/officeart/2005/8/layout/hList1"/>
    <dgm:cxn modelId="{004BB741-02F7-2043-B794-59B64961AAE1}" srcId="{716B2EC6-CB77-3A4C-8DEF-D61ADE679377}" destId="{A4B18D2E-C4EC-494F-851C-B22944CC8C72}" srcOrd="2" destOrd="0" parTransId="{DDCD57D5-8E47-9F42-92FB-AF226B8D6636}" sibTransId="{E508063F-4777-0642-8C2D-7E47A88A2A95}"/>
    <dgm:cxn modelId="{D8C03646-C340-DE44-B00B-583705F432DE}" type="presOf" srcId="{A4B18D2E-C4EC-494F-851C-B22944CC8C72}" destId="{9170D8C6-AB49-5343-ACFB-1BDBD65546DD}" srcOrd="0" destOrd="2" presId="urn:microsoft.com/office/officeart/2005/8/layout/hList1"/>
    <dgm:cxn modelId="{43F8864A-6C9B-C04F-86A7-C2999D6D11C3}" type="presOf" srcId="{7BD4B8C4-0830-884C-9D8F-4B4D6E3C6F9E}" destId="{9170D8C6-AB49-5343-ACFB-1BDBD65546DD}" srcOrd="0" destOrd="1" presId="urn:microsoft.com/office/officeart/2005/8/layout/hList1"/>
    <dgm:cxn modelId="{B37FEE4B-702D-6743-A21D-146F068343BC}" type="presOf" srcId="{716B2EC6-CB77-3A4C-8DEF-D61ADE679377}" destId="{C739EFDC-F8BB-EB4E-8ABA-28032F8C7D67}" srcOrd="0" destOrd="0" presId="urn:microsoft.com/office/officeart/2005/8/layout/hList1"/>
    <dgm:cxn modelId="{C8D30263-FD25-BD41-B75C-077008483F46}" srcId="{D9A1B5E0-5A5F-464C-BE50-EA03244B5A68}" destId="{BD68E85D-CE9D-0448-961A-0495F05E49F2}" srcOrd="2" destOrd="0" parTransId="{505E4281-D5BA-6C42-A818-69A98EBE0BB8}" sibTransId="{F31DD7C5-9932-3D4A-8EF1-CFB55A631C60}"/>
    <dgm:cxn modelId="{37A9A56B-8CDD-F546-AEF1-52CC27141E93}" type="presOf" srcId="{86451D9B-8164-4244-BD49-22E5DFCF6ADE}" destId="{1F4DB7B3-5E6D-514B-80A9-FBF5890ADB5C}" srcOrd="0" destOrd="0" presId="urn:microsoft.com/office/officeart/2005/8/layout/hList1"/>
    <dgm:cxn modelId="{64367671-93C5-9C4A-A348-A1F5ED4AE1A8}" srcId="{D9A1B5E0-5A5F-464C-BE50-EA03244B5A68}" destId="{9A6E746D-B9BA-104D-98EF-38ED3DCBB112}" srcOrd="3" destOrd="0" parTransId="{23D119AD-9384-4B4E-8BD9-E08E2C3DD480}" sibTransId="{8C17E868-96BC-8B47-B1A8-6643C3561AC0}"/>
    <dgm:cxn modelId="{EAB95475-5EB1-D04D-B17D-16D476497CE7}" srcId="{86451D9B-8164-4244-BD49-22E5DFCF6ADE}" destId="{61939531-9001-B840-A5DD-7D8B4CC7EB5B}" srcOrd="2" destOrd="0" parTransId="{6CD135C7-0E95-1F4E-A256-EC6059D77A2E}" sibTransId="{51262FC0-DB05-EC47-A3BA-9582F4C035C4}"/>
    <dgm:cxn modelId="{A11BBD77-132F-F543-A19A-C6696B72D439}" srcId="{D9A1B5E0-5A5F-464C-BE50-EA03244B5A68}" destId="{716B2EC6-CB77-3A4C-8DEF-D61ADE679377}" srcOrd="0" destOrd="0" parTransId="{FC349D12-E775-A44C-85DB-B38B00A46988}" sibTransId="{A01B60A7-2983-8C4E-8A47-9E1BB564371E}"/>
    <dgm:cxn modelId="{28448278-2950-004B-8E22-A428A782FDDC}" type="presOf" srcId="{BD68E85D-CE9D-0448-961A-0495F05E49F2}" destId="{B9991E8B-4E8E-A245-871F-99B4604EF9F8}" srcOrd="0" destOrd="0" presId="urn:microsoft.com/office/officeart/2005/8/layout/hList1"/>
    <dgm:cxn modelId="{E7605D7A-66A2-0C46-8B60-2E1C354BCFF1}" type="presOf" srcId="{CC9A5A52-B83D-5A48-B8A4-47C307F28978}" destId="{4E00630C-10AF-2B43-A09D-686403D496F8}" srcOrd="0" destOrd="1" presId="urn:microsoft.com/office/officeart/2005/8/layout/hList1"/>
    <dgm:cxn modelId="{255E427B-1BC1-5D4C-B165-78D5156BBCBE}" type="presOf" srcId="{848A7A4F-1072-2942-9A60-5CAF971A1AE2}" destId="{8748A471-9928-3643-8005-2C0007490DD6}" srcOrd="0" destOrd="1" presId="urn:microsoft.com/office/officeart/2005/8/layout/hList1"/>
    <dgm:cxn modelId="{083B627D-B28B-FE47-BA2C-F52DAB02D618}" srcId="{BD68E85D-CE9D-0448-961A-0495F05E49F2}" destId="{98FC88F1-9E99-5342-9DEA-4C6E7A17216E}" srcOrd="0" destOrd="0" parTransId="{4D50FACE-AEBC-C946-92F4-9F99A140DBCF}" sibTransId="{D7CCA9AD-1AEE-7747-9DDC-2DB9DE504284}"/>
    <dgm:cxn modelId="{86E1A098-D150-0648-A658-5D55E5776443}" srcId="{D9A1B5E0-5A5F-464C-BE50-EA03244B5A68}" destId="{86451D9B-8164-4244-BD49-22E5DFCF6ADE}" srcOrd="1" destOrd="0" parTransId="{4EB7EFCD-70C1-DB4A-8DD6-D1B31725F05C}" sibTransId="{69ECB739-F6FA-7C47-82C0-F210BA171816}"/>
    <dgm:cxn modelId="{98694099-85F8-9444-AD67-48371AED432C}" type="presOf" srcId="{9A6E746D-B9BA-104D-98EF-38ED3DCBB112}" destId="{EF4F728A-AA77-F242-9FE8-F52D73E30D97}" srcOrd="0" destOrd="0" presId="urn:microsoft.com/office/officeart/2005/8/layout/hList1"/>
    <dgm:cxn modelId="{634BB9A0-51B2-5544-9A2F-3A06257A0399}" type="presOf" srcId="{8E713D32-7D64-1344-A95E-CC71A54EE418}" destId="{9170D8C6-AB49-5343-ACFB-1BDBD65546DD}" srcOrd="0" destOrd="0" presId="urn:microsoft.com/office/officeart/2005/8/layout/hList1"/>
    <dgm:cxn modelId="{86C986AE-F727-0A46-9233-BE9B7A3BD2F8}" type="presOf" srcId="{D9A1B5E0-5A5F-464C-BE50-EA03244B5A68}" destId="{8433058A-D39E-8043-AD64-C5DEB2FB6110}" srcOrd="0" destOrd="0" presId="urn:microsoft.com/office/officeart/2005/8/layout/hList1"/>
    <dgm:cxn modelId="{DA5C7DB3-1E00-2F4D-8B0A-487EACFD6870}" type="presOf" srcId="{EEFBC423-C951-AB4F-9C05-8382CDAF39B9}" destId="{8748A471-9928-3643-8005-2C0007490DD6}" srcOrd="0" destOrd="0" presId="urn:microsoft.com/office/officeart/2005/8/layout/hList1"/>
    <dgm:cxn modelId="{7046F9B3-A61F-5E43-97EC-7035D83EE9BF}" type="presOf" srcId="{98FC88F1-9E99-5342-9DEA-4C6E7A17216E}" destId="{391AF7C3-1D42-D548-B28C-36C48CE37EDE}" srcOrd="0" destOrd="0" presId="urn:microsoft.com/office/officeart/2005/8/layout/hList1"/>
    <dgm:cxn modelId="{B78237C0-92CC-C540-A4CE-C8D219471738}" srcId="{86451D9B-8164-4244-BD49-22E5DFCF6ADE}" destId="{D4534309-5195-D74B-BD67-9A5169449D7D}" srcOrd="0" destOrd="0" parTransId="{DECCB500-6570-174C-A708-4FECC577BB1D}" sibTransId="{BFE2BF52-21C0-0546-808B-4ADFEA4852CD}"/>
    <dgm:cxn modelId="{75EFBDC0-0B0B-ED4C-A150-EC173A8E87D2}" srcId="{9A6E746D-B9BA-104D-98EF-38ED3DCBB112}" destId="{848A7A4F-1072-2942-9A60-5CAF971A1AE2}" srcOrd="1" destOrd="0" parTransId="{891788DD-7252-AB49-B555-E86CD3FC24C5}" sibTransId="{22206409-5B88-9A4F-B62D-CD3ABD22E6DC}"/>
    <dgm:cxn modelId="{5BDD0FD1-6471-BB41-9E33-4741AAD6CA63}" srcId="{716B2EC6-CB77-3A4C-8DEF-D61ADE679377}" destId="{7BD4B8C4-0830-884C-9D8F-4B4D6E3C6F9E}" srcOrd="1" destOrd="0" parTransId="{459B6180-CD0A-F34C-954E-784D93C16B3D}" sibTransId="{68DFEBC2-7F11-9748-95BF-62DED008FF10}"/>
    <dgm:cxn modelId="{359D1FE8-EBF8-8D44-90FD-1CF0D9341FEB}" srcId="{86451D9B-8164-4244-BD49-22E5DFCF6ADE}" destId="{CC9A5A52-B83D-5A48-B8A4-47C307F28978}" srcOrd="1" destOrd="0" parTransId="{30E7C24C-C3A4-4446-A84C-DE3F5083FAE3}" sibTransId="{155853F3-C02A-D74D-B828-A2B3918E5EDA}"/>
    <dgm:cxn modelId="{A0A14BF5-D706-AC4A-B8ED-944D1691186C}" type="presOf" srcId="{D4534309-5195-D74B-BD67-9A5169449D7D}" destId="{4E00630C-10AF-2B43-A09D-686403D496F8}" srcOrd="0" destOrd="0" presId="urn:microsoft.com/office/officeart/2005/8/layout/hList1"/>
    <dgm:cxn modelId="{99B72FF8-9CD8-2F4F-A672-654ABD2EF026}" srcId="{716B2EC6-CB77-3A4C-8DEF-D61ADE679377}" destId="{8E713D32-7D64-1344-A95E-CC71A54EE418}" srcOrd="0" destOrd="0" parTransId="{53EBEE81-A641-934F-8ED4-0619F069FA7F}" sibTransId="{A5DDEB35-28B8-DC4F-B76C-390CF659640B}"/>
    <dgm:cxn modelId="{D59CD933-FBB7-C045-AFA6-64033B795DB2}" type="presParOf" srcId="{8433058A-D39E-8043-AD64-C5DEB2FB6110}" destId="{DF675C31-4BC1-8E42-96E4-D2BE622F76B3}" srcOrd="0" destOrd="0" presId="urn:microsoft.com/office/officeart/2005/8/layout/hList1"/>
    <dgm:cxn modelId="{DF5DE4C1-A01F-B94F-806D-A234F00AA1AF}" type="presParOf" srcId="{DF675C31-4BC1-8E42-96E4-D2BE622F76B3}" destId="{C739EFDC-F8BB-EB4E-8ABA-28032F8C7D67}" srcOrd="0" destOrd="0" presId="urn:microsoft.com/office/officeart/2005/8/layout/hList1"/>
    <dgm:cxn modelId="{6260E28F-F7E5-3346-B067-3D0BFB3ADFD4}" type="presParOf" srcId="{DF675C31-4BC1-8E42-96E4-D2BE622F76B3}" destId="{9170D8C6-AB49-5343-ACFB-1BDBD65546DD}" srcOrd="1" destOrd="0" presId="urn:microsoft.com/office/officeart/2005/8/layout/hList1"/>
    <dgm:cxn modelId="{DFB02E55-BBF4-4D46-8B62-0D40242837C9}" type="presParOf" srcId="{8433058A-D39E-8043-AD64-C5DEB2FB6110}" destId="{403729E5-3E0D-5142-B8A4-EC419937B311}" srcOrd="1" destOrd="0" presId="urn:microsoft.com/office/officeart/2005/8/layout/hList1"/>
    <dgm:cxn modelId="{DD6F73D8-F982-0C4F-8286-F14A723A1D75}" type="presParOf" srcId="{8433058A-D39E-8043-AD64-C5DEB2FB6110}" destId="{13431E81-F3EA-854D-A937-CD07B6050BA8}" srcOrd="2" destOrd="0" presId="urn:microsoft.com/office/officeart/2005/8/layout/hList1"/>
    <dgm:cxn modelId="{9702B345-5A1E-9D44-839E-63B406090C5C}" type="presParOf" srcId="{13431E81-F3EA-854D-A937-CD07B6050BA8}" destId="{1F4DB7B3-5E6D-514B-80A9-FBF5890ADB5C}" srcOrd="0" destOrd="0" presId="urn:microsoft.com/office/officeart/2005/8/layout/hList1"/>
    <dgm:cxn modelId="{22786C19-F375-AC48-AF95-EBED404F9614}" type="presParOf" srcId="{13431E81-F3EA-854D-A937-CD07B6050BA8}" destId="{4E00630C-10AF-2B43-A09D-686403D496F8}" srcOrd="1" destOrd="0" presId="urn:microsoft.com/office/officeart/2005/8/layout/hList1"/>
    <dgm:cxn modelId="{3E526763-8523-DF4F-B0E6-0618483D29A6}" type="presParOf" srcId="{8433058A-D39E-8043-AD64-C5DEB2FB6110}" destId="{DF934EB3-8477-FB47-8BDA-F8DBC1D6423E}" srcOrd="3" destOrd="0" presId="urn:microsoft.com/office/officeart/2005/8/layout/hList1"/>
    <dgm:cxn modelId="{6058AAB7-8361-EE40-B8ED-CB81243E76C3}" type="presParOf" srcId="{8433058A-D39E-8043-AD64-C5DEB2FB6110}" destId="{E120A1B8-5AC0-024B-80A4-2D2C25E36C68}" srcOrd="4" destOrd="0" presId="urn:microsoft.com/office/officeart/2005/8/layout/hList1"/>
    <dgm:cxn modelId="{539C13A2-6F67-5B41-A09F-CC975C5F55A9}" type="presParOf" srcId="{E120A1B8-5AC0-024B-80A4-2D2C25E36C68}" destId="{B9991E8B-4E8E-A245-871F-99B4604EF9F8}" srcOrd="0" destOrd="0" presId="urn:microsoft.com/office/officeart/2005/8/layout/hList1"/>
    <dgm:cxn modelId="{CB532A60-F003-6D4C-A750-8C9366458367}" type="presParOf" srcId="{E120A1B8-5AC0-024B-80A4-2D2C25E36C68}" destId="{391AF7C3-1D42-D548-B28C-36C48CE37EDE}" srcOrd="1" destOrd="0" presId="urn:microsoft.com/office/officeart/2005/8/layout/hList1"/>
    <dgm:cxn modelId="{C8E4CAF4-67CE-4C4A-AC3B-F7ED13B4C7B6}" type="presParOf" srcId="{8433058A-D39E-8043-AD64-C5DEB2FB6110}" destId="{C43F10C5-54FE-8940-9F50-A816C0A6B2FC}" srcOrd="5" destOrd="0" presId="urn:microsoft.com/office/officeart/2005/8/layout/hList1"/>
    <dgm:cxn modelId="{C9DA9016-03CC-7C49-A7B7-A44FD6411E85}" type="presParOf" srcId="{8433058A-D39E-8043-AD64-C5DEB2FB6110}" destId="{CE7788F2-B59A-7242-8A5A-D03941DE2AA1}" srcOrd="6" destOrd="0" presId="urn:microsoft.com/office/officeart/2005/8/layout/hList1"/>
    <dgm:cxn modelId="{5B089425-611B-3641-8B2A-5F4BA62F0AEE}" type="presParOf" srcId="{CE7788F2-B59A-7242-8A5A-D03941DE2AA1}" destId="{EF4F728A-AA77-F242-9FE8-F52D73E30D97}" srcOrd="0" destOrd="0" presId="urn:microsoft.com/office/officeart/2005/8/layout/hList1"/>
    <dgm:cxn modelId="{6D1599D6-FDEC-1345-A39F-CBE3497AC30B}" type="presParOf" srcId="{CE7788F2-B59A-7242-8A5A-D03941DE2AA1}" destId="{8748A471-9928-3643-8005-2C0007490D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53F25-4DB5-F94D-9F18-754FF1F85458}" type="doc">
      <dgm:prSet loTypeId="urn:microsoft.com/office/officeart/2005/8/layout/list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7199B3-3DCC-2646-800B-A902F981756C}">
      <dgm:prSet/>
      <dgm:spPr/>
      <dgm:t>
        <a:bodyPr/>
        <a:lstStyle/>
        <a:p>
          <a:r>
            <a:rPr lang="en-BE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Urban</a:t>
          </a:r>
          <a:r>
            <a:rPr lang="en-BE" b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Development Expertise</a:t>
          </a:r>
          <a:endParaRPr lang="en-BE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9ADCF02-370B-D144-A5C0-8A51C59660D7}" type="sibTrans" cxnId="{51836EFB-D6B6-3541-9DA9-A5CCAEF23F2F}">
      <dgm:prSet/>
      <dgm:spPr/>
      <dgm:t>
        <a:bodyPr/>
        <a:lstStyle/>
        <a:p>
          <a:endParaRPr lang="en-GB"/>
        </a:p>
      </dgm:t>
    </dgm:pt>
    <dgm:pt modelId="{D9FE08A0-8CD9-8847-B3D1-97392B8EFC94}" type="parTrans" cxnId="{51836EFB-D6B6-3541-9DA9-A5CCAEF23F2F}">
      <dgm:prSet/>
      <dgm:spPr/>
      <dgm:t>
        <a:bodyPr/>
        <a:lstStyle/>
        <a:p>
          <a:endParaRPr lang="en-GB"/>
        </a:p>
      </dgm:t>
    </dgm:pt>
    <dgm:pt modelId="{4B197BAC-2845-9D43-B4F4-1350611011A1}">
      <dgm:prSet/>
      <dgm:spPr/>
      <dgm:t>
        <a:bodyPr/>
        <a:lstStyle/>
        <a:p>
          <a:r>
            <a:rPr lang="en-BE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Multilevel Governance: National, Regional and Local authorities</a:t>
          </a:r>
        </a:p>
      </dgm:t>
    </dgm:pt>
    <dgm:pt modelId="{86548B03-D382-694B-91C4-22F78368030A}" type="parTrans" cxnId="{E395D70B-9891-9747-B800-1633053EFCAF}">
      <dgm:prSet/>
      <dgm:spPr/>
      <dgm:t>
        <a:bodyPr/>
        <a:lstStyle/>
        <a:p>
          <a:endParaRPr lang="en-GB"/>
        </a:p>
      </dgm:t>
    </dgm:pt>
    <dgm:pt modelId="{47494630-BFBA-6C45-B94B-6B6796331012}" type="sibTrans" cxnId="{E395D70B-9891-9747-B800-1633053EFCAF}">
      <dgm:prSet/>
      <dgm:spPr/>
      <dgm:t>
        <a:bodyPr/>
        <a:lstStyle/>
        <a:p>
          <a:endParaRPr lang="en-GB"/>
        </a:p>
      </dgm:t>
    </dgm:pt>
    <dgm:pt modelId="{0CCDFB46-9894-9546-A0E1-22F4D782F25B}">
      <dgm:prSet/>
      <dgm:spPr/>
      <dgm:t>
        <a:bodyPr/>
        <a:lstStyle/>
        <a:p>
          <a:r>
            <a:rPr lang="en-BE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Settlements Upgrading Approach</a:t>
          </a:r>
        </a:p>
      </dgm:t>
    </dgm:pt>
    <dgm:pt modelId="{2426CD50-62A6-7848-9C4C-BF71DCCCEFC4}" type="parTrans" cxnId="{735FDE80-997E-8845-B8C7-0E2FAABF9C8D}">
      <dgm:prSet/>
      <dgm:spPr/>
    </dgm:pt>
    <dgm:pt modelId="{DC9E5E8B-D164-B640-AC2A-D6B57A21A4CA}" type="sibTrans" cxnId="{735FDE80-997E-8845-B8C7-0E2FAABF9C8D}">
      <dgm:prSet/>
      <dgm:spPr/>
    </dgm:pt>
    <dgm:pt modelId="{1C115E5B-0FE1-044F-AFC2-E9C20F5BDA8B}" type="pres">
      <dgm:prSet presAssocID="{8F853F25-4DB5-F94D-9F18-754FF1F85458}" presName="linear" presStyleCnt="0">
        <dgm:presLayoutVars>
          <dgm:dir/>
          <dgm:animLvl val="lvl"/>
          <dgm:resizeHandles val="exact"/>
        </dgm:presLayoutVars>
      </dgm:prSet>
      <dgm:spPr/>
    </dgm:pt>
    <dgm:pt modelId="{348DCC95-FA3D-AD47-888C-120E6B4E5D88}" type="pres">
      <dgm:prSet presAssocID="{4B197BAC-2845-9D43-B4F4-1350611011A1}" presName="parentLin" presStyleCnt="0"/>
      <dgm:spPr/>
    </dgm:pt>
    <dgm:pt modelId="{0C735C66-AF50-7C4F-9C01-4EF1A5A19FE7}" type="pres">
      <dgm:prSet presAssocID="{4B197BAC-2845-9D43-B4F4-1350611011A1}" presName="parentLeftMargin" presStyleLbl="node1" presStyleIdx="0" presStyleCnt="3"/>
      <dgm:spPr/>
    </dgm:pt>
    <dgm:pt modelId="{68AA19A0-0BA0-324B-9070-1515D4819B55}" type="pres">
      <dgm:prSet presAssocID="{4B197BAC-2845-9D43-B4F4-1350611011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0B8CBB-548D-5945-BBC1-4B384D090E86}" type="pres">
      <dgm:prSet presAssocID="{4B197BAC-2845-9D43-B4F4-1350611011A1}" presName="negativeSpace" presStyleCnt="0"/>
      <dgm:spPr/>
    </dgm:pt>
    <dgm:pt modelId="{57B94046-1016-C849-9D18-425638813466}" type="pres">
      <dgm:prSet presAssocID="{4B197BAC-2845-9D43-B4F4-1350611011A1}" presName="childText" presStyleLbl="conFgAcc1" presStyleIdx="0" presStyleCnt="3">
        <dgm:presLayoutVars>
          <dgm:bulletEnabled val="1"/>
        </dgm:presLayoutVars>
      </dgm:prSet>
      <dgm:spPr/>
    </dgm:pt>
    <dgm:pt modelId="{CD2E4B0B-D6E7-A345-9E7E-B52585ADADC3}" type="pres">
      <dgm:prSet presAssocID="{47494630-BFBA-6C45-B94B-6B6796331012}" presName="spaceBetweenRectangles" presStyleCnt="0"/>
      <dgm:spPr/>
    </dgm:pt>
    <dgm:pt modelId="{0736A5F4-9623-E544-BBDE-71379BB97ECA}" type="pres">
      <dgm:prSet presAssocID="{BE7199B3-3DCC-2646-800B-A902F981756C}" presName="parentLin" presStyleCnt="0"/>
      <dgm:spPr/>
    </dgm:pt>
    <dgm:pt modelId="{9E524506-92F8-3F48-89D6-40CFEC22D5EC}" type="pres">
      <dgm:prSet presAssocID="{BE7199B3-3DCC-2646-800B-A902F981756C}" presName="parentLeftMargin" presStyleLbl="node1" presStyleIdx="0" presStyleCnt="3"/>
      <dgm:spPr/>
    </dgm:pt>
    <dgm:pt modelId="{2F5FBA65-299C-C245-9B8F-BA474EB88EDC}" type="pres">
      <dgm:prSet presAssocID="{BE7199B3-3DCC-2646-800B-A902F98175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F6E29-7C1D-2A4D-BFB2-17B0B27A7D12}" type="pres">
      <dgm:prSet presAssocID="{BE7199B3-3DCC-2646-800B-A902F981756C}" presName="negativeSpace" presStyleCnt="0"/>
      <dgm:spPr/>
    </dgm:pt>
    <dgm:pt modelId="{4EE8F36A-AB83-9A43-BAF9-E4DF1608ECB5}" type="pres">
      <dgm:prSet presAssocID="{BE7199B3-3DCC-2646-800B-A902F981756C}" presName="childText" presStyleLbl="conFgAcc1" presStyleIdx="1" presStyleCnt="3">
        <dgm:presLayoutVars>
          <dgm:bulletEnabled val="1"/>
        </dgm:presLayoutVars>
      </dgm:prSet>
      <dgm:spPr/>
    </dgm:pt>
    <dgm:pt modelId="{EB661A14-4811-784C-83D6-2DDF3372CCCE}" type="pres">
      <dgm:prSet presAssocID="{49ADCF02-370B-D144-A5C0-8A51C59660D7}" presName="spaceBetweenRectangles" presStyleCnt="0"/>
      <dgm:spPr/>
    </dgm:pt>
    <dgm:pt modelId="{E01CACF1-B8DF-A346-B27D-663ECEC97C98}" type="pres">
      <dgm:prSet presAssocID="{0CCDFB46-9894-9546-A0E1-22F4D782F25B}" presName="parentLin" presStyleCnt="0"/>
      <dgm:spPr/>
    </dgm:pt>
    <dgm:pt modelId="{C7E4428F-7BD3-3542-96D1-E53EA62E652D}" type="pres">
      <dgm:prSet presAssocID="{0CCDFB46-9894-9546-A0E1-22F4D782F25B}" presName="parentLeftMargin" presStyleLbl="node1" presStyleIdx="1" presStyleCnt="3"/>
      <dgm:spPr/>
    </dgm:pt>
    <dgm:pt modelId="{35EE49A9-7B05-1848-AB6C-E67147BB00A8}" type="pres">
      <dgm:prSet presAssocID="{0CCDFB46-9894-9546-A0E1-22F4D782F2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3FD624-C24C-6542-AF66-383921E1A83B}" type="pres">
      <dgm:prSet presAssocID="{0CCDFB46-9894-9546-A0E1-22F4D782F25B}" presName="negativeSpace" presStyleCnt="0"/>
      <dgm:spPr/>
    </dgm:pt>
    <dgm:pt modelId="{69CCB9F7-1ACA-F148-9E51-6D0F557E1B6B}" type="pres">
      <dgm:prSet presAssocID="{0CCDFB46-9894-9546-A0E1-22F4D782F2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95D70B-9891-9747-B800-1633053EFCAF}" srcId="{8F853F25-4DB5-F94D-9F18-754FF1F85458}" destId="{4B197BAC-2845-9D43-B4F4-1350611011A1}" srcOrd="0" destOrd="0" parTransId="{86548B03-D382-694B-91C4-22F78368030A}" sibTransId="{47494630-BFBA-6C45-B94B-6B6796331012}"/>
    <dgm:cxn modelId="{E41A7416-B949-7F47-971C-DBE3CD9E1DEA}" type="presOf" srcId="{BE7199B3-3DCC-2646-800B-A902F981756C}" destId="{9E524506-92F8-3F48-89D6-40CFEC22D5EC}" srcOrd="0" destOrd="0" presId="urn:microsoft.com/office/officeart/2005/8/layout/list1"/>
    <dgm:cxn modelId="{690F2445-B63D-774A-8223-59C1F0FB7767}" type="presOf" srcId="{BE7199B3-3DCC-2646-800B-A902F981756C}" destId="{2F5FBA65-299C-C245-9B8F-BA474EB88EDC}" srcOrd="1" destOrd="0" presId="urn:microsoft.com/office/officeart/2005/8/layout/list1"/>
    <dgm:cxn modelId="{1C05E746-5698-C940-B9CA-5D2D7A2D64B9}" type="presOf" srcId="{4B197BAC-2845-9D43-B4F4-1350611011A1}" destId="{0C735C66-AF50-7C4F-9C01-4EF1A5A19FE7}" srcOrd="0" destOrd="0" presId="urn:microsoft.com/office/officeart/2005/8/layout/list1"/>
    <dgm:cxn modelId="{A959A678-6733-D949-B14A-09AAD25660AB}" type="presOf" srcId="{8F853F25-4DB5-F94D-9F18-754FF1F85458}" destId="{1C115E5B-0FE1-044F-AFC2-E9C20F5BDA8B}" srcOrd="0" destOrd="0" presId="urn:microsoft.com/office/officeart/2005/8/layout/list1"/>
    <dgm:cxn modelId="{735FDE80-997E-8845-B8C7-0E2FAABF9C8D}" srcId="{8F853F25-4DB5-F94D-9F18-754FF1F85458}" destId="{0CCDFB46-9894-9546-A0E1-22F4D782F25B}" srcOrd="2" destOrd="0" parTransId="{2426CD50-62A6-7848-9C4C-BF71DCCCEFC4}" sibTransId="{DC9E5E8B-D164-B640-AC2A-D6B57A21A4CA}"/>
    <dgm:cxn modelId="{91207482-7AE5-4142-AFD7-B8BF6F572563}" type="presOf" srcId="{4B197BAC-2845-9D43-B4F4-1350611011A1}" destId="{68AA19A0-0BA0-324B-9070-1515D4819B55}" srcOrd="1" destOrd="0" presId="urn:microsoft.com/office/officeart/2005/8/layout/list1"/>
    <dgm:cxn modelId="{9CD6A28F-5C90-8145-96F1-CAEFD2DF02F0}" type="presOf" srcId="{0CCDFB46-9894-9546-A0E1-22F4D782F25B}" destId="{35EE49A9-7B05-1848-AB6C-E67147BB00A8}" srcOrd="1" destOrd="0" presId="urn:microsoft.com/office/officeart/2005/8/layout/list1"/>
    <dgm:cxn modelId="{58FFEBA7-D6F0-8B41-AB78-36F913D78643}" type="presOf" srcId="{0CCDFB46-9894-9546-A0E1-22F4D782F25B}" destId="{C7E4428F-7BD3-3542-96D1-E53EA62E652D}" srcOrd="0" destOrd="0" presId="urn:microsoft.com/office/officeart/2005/8/layout/list1"/>
    <dgm:cxn modelId="{51836EFB-D6B6-3541-9DA9-A5CCAEF23F2F}" srcId="{8F853F25-4DB5-F94D-9F18-754FF1F85458}" destId="{BE7199B3-3DCC-2646-800B-A902F981756C}" srcOrd="1" destOrd="0" parTransId="{D9FE08A0-8CD9-8847-B3D1-97392B8EFC94}" sibTransId="{49ADCF02-370B-D144-A5C0-8A51C59660D7}"/>
    <dgm:cxn modelId="{689DCB44-02C2-0F42-A55E-586077B690E1}" type="presParOf" srcId="{1C115E5B-0FE1-044F-AFC2-E9C20F5BDA8B}" destId="{348DCC95-FA3D-AD47-888C-120E6B4E5D88}" srcOrd="0" destOrd="0" presId="urn:microsoft.com/office/officeart/2005/8/layout/list1"/>
    <dgm:cxn modelId="{5CAA5CC0-6245-E244-8F5D-95FEDD073638}" type="presParOf" srcId="{348DCC95-FA3D-AD47-888C-120E6B4E5D88}" destId="{0C735C66-AF50-7C4F-9C01-4EF1A5A19FE7}" srcOrd="0" destOrd="0" presId="urn:microsoft.com/office/officeart/2005/8/layout/list1"/>
    <dgm:cxn modelId="{0240802C-B0C6-1E4A-AE4E-3F06014A7D43}" type="presParOf" srcId="{348DCC95-FA3D-AD47-888C-120E6B4E5D88}" destId="{68AA19A0-0BA0-324B-9070-1515D4819B55}" srcOrd="1" destOrd="0" presId="urn:microsoft.com/office/officeart/2005/8/layout/list1"/>
    <dgm:cxn modelId="{2C0E5FE0-AA96-A947-9E9A-ECBDE7A20286}" type="presParOf" srcId="{1C115E5B-0FE1-044F-AFC2-E9C20F5BDA8B}" destId="{830B8CBB-548D-5945-BBC1-4B384D090E86}" srcOrd="1" destOrd="0" presId="urn:microsoft.com/office/officeart/2005/8/layout/list1"/>
    <dgm:cxn modelId="{2DB9F9E5-DF90-8A4F-834B-30B66A7690AA}" type="presParOf" srcId="{1C115E5B-0FE1-044F-AFC2-E9C20F5BDA8B}" destId="{57B94046-1016-C849-9D18-425638813466}" srcOrd="2" destOrd="0" presId="urn:microsoft.com/office/officeart/2005/8/layout/list1"/>
    <dgm:cxn modelId="{D5048850-A776-944D-B18C-F2B49C982B18}" type="presParOf" srcId="{1C115E5B-0FE1-044F-AFC2-E9C20F5BDA8B}" destId="{CD2E4B0B-D6E7-A345-9E7E-B52585ADADC3}" srcOrd="3" destOrd="0" presId="urn:microsoft.com/office/officeart/2005/8/layout/list1"/>
    <dgm:cxn modelId="{24001614-244E-ED46-AEFD-580D44B74B44}" type="presParOf" srcId="{1C115E5B-0FE1-044F-AFC2-E9C20F5BDA8B}" destId="{0736A5F4-9623-E544-BBDE-71379BB97ECA}" srcOrd="4" destOrd="0" presId="urn:microsoft.com/office/officeart/2005/8/layout/list1"/>
    <dgm:cxn modelId="{5C67C9C1-6D93-DF4E-B166-14496706E576}" type="presParOf" srcId="{0736A5F4-9623-E544-BBDE-71379BB97ECA}" destId="{9E524506-92F8-3F48-89D6-40CFEC22D5EC}" srcOrd="0" destOrd="0" presId="urn:microsoft.com/office/officeart/2005/8/layout/list1"/>
    <dgm:cxn modelId="{72DD8F10-1E3B-B444-8D7A-47B806479B44}" type="presParOf" srcId="{0736A5F4-9623-E544-BBDE-71379BB97ECA}" destId="{2F5FBA65-299C-C245-9B8F-BA474EB88EDC}" srcOrd="1" destOrd="0" presId="urn:microsoft.com/office/officeart/2005/8/layout/list1"/>
    <dgm:cxn modelId="{7B606C9C-D092-0242-ADEF-8D1FB620834C}" type="presParOf" srcId="{1C115E5B-0FE1-044F-AFC2-E9C20F5BDA8B}" destId="{0ECF6E29-7C1D-2A4D-BFB2-17B0B27A7D12}" srcOrd="5" destOrd="0" presId="urn:microsoft.com/office/officeart/2005/8/layout/list1"/>
    <dgm:cxn modelId="{180BDC09-4F6B-3641-9FAF-16AB043AD25E}" type="presParOf" srcId="{1C115E5B-0FE1-044F-AFC2-E9C20F5BDA8B}" destId="{4EE8F36A-AB83-9A43-BAF9-E4DF1608ECB5}" srcOrd="6" destOrd="0" presId="urn:microsoft.com/office/officeart/2005/8/layout/list1"/>
    <dgm:cxn modelId="{46E7E6A0-4C69-994A-A97C-C6EE54F12FF5}" type="presParOf" srcId="{1C115E5B-0FE1-044F-AFC2-E9C20F5BDA8B}" destId="{EB661A14-4811-784C-83D6-2DDF3372CCCE}" srcOrd="7" destOrd="0" presId="urn:microsoft.com/office/officeart/2005/8/layout/list1"/>
    <dgm:cxn modelId="{A5F002DD-2611-FB46-BE66-B158248839B0}" type="presParOf" srcId="{1C115E5B-0FE1-044F-AFC2-E9C20F5BDA8B}" destId="{E01CACF1-B8DF-A346-B27D-663ECEC97C98}" srcOrd="8" destOrd="0" presId="urn:microsoft.com/office/officeart/2005/8/layout/list1"/>
    <dgm:cxn modelId="{379E7814-139F-6549-9B60-7C8F065884CE}" type="presParOf" srcId="{E01CACF1-B8DF-A346-B27D-663ECEC97C98}" destId="{C7E4428F-7BD3-3542-96D1-E53EA62E652D}" srcOrd="0" destOrd="0" presId="urn:microsoft.com/office/officeart/2005/8/layout/list1"/>
    <dgm:cxn modelId="{94A2CDD4-7853-6649-857D-18FD83539B74}" type="presParOf" srcId="{E01CACF1-B8DF-A346-B27D-663ECEC97C98}" destId="{35EE49A9-7B05-1848-AB6C-E67147BB00A8}" srcOrd="1" destOrd="0" presId="urn:microsoft.com/office/officeart/2005/8/layout/list1"/>
    <dgm:cxn modelId="{690527C6-A25A-6C4B-8302-59B34882B262}" type="presParOf" srcId="{1C115E5B-0FE1-044F-AFC2-E9C20F5BDA8B}" destId="{183FD624-C24C-6542-AF66-383921E1A83B}" srcOrd="9" destOrd="0" presId="urn:microsoft.com/office/officeart/2005/8/layout/list1"/>
    <dgm:cxn modelId="{D7EA2A1E-672F-4045-99A7-620BAD96CF90}" type="presParOf" srcId="{1C115E5B-0FE1-044F-AFC2-E9C20F5BDA8B}" destId="{69CCB9F7-1ACA-F148-9E51-6D0F557E1B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E36196-0D83-9F44-894D-240B1F9623F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27F1F1-C573-9C4B-87DE-1D3FAFD70869}">
      <dgm:prSet/>
      <dgm:spPr/>
      <dgm:t>
        <a:bodyPr/>
        <a:lstStyle/>
        <a:p>
          <a:r>
            <a:rPr lang="en-GB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Strengthen the ecosystem</a:t>
          </a:r>
          <a:endParaRPr lang="en-BE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9B44F57-4D78-8942-B819-8F963CD7D96E}" type="parTrans" cxnId="{7DF6424C-8884-D340-93CE-80E8FB742B71}">
      <dgm:prSet/>
      <dgm:spPr/>
      <dgm:t>
        <a:bodyPr/>
        <a:lstStyle/>
        <a:p>
          <a:endParaRPr lang="en-GB"/>
        </a:p>
      </dgm:t>
    </dgm:pt>
    <dgm:pt modelId="{20FEB33C-CC56-4D4E-8972-69A027C5D9AB}" type="sibTrans" cxnId="{7DF6424C-8884-D340-93CE-80E8FB742B71}">
      <dgm:prSet/>
      <dgm:spPr/>
      <dgm:t>
        <a:bodyPr/>
        <a:lstStyle/>
        <a:p>
          <a:endParaRPr lang="en-GB"/>
        </a:p>
      </dgm:t>
    </dgm:pt>
    <dgm:pt modelId="{1C604185-4B7A-5544-8D64-E4189240CA4D}">
      <dgm:prSet/>
      <dgm:spPr/>
      <dgm:t>
        <a:bodyPr/>
        <a:lstStyle/>
        <a:p>
          <a:r>
            <a:rPr lang="en-GB" b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Share knowledge and build capacity</a:t>
          </a:r>
          <a:endParaRPr lang="en-BE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646F7FE-3766-3B48-BA46-DE7AFDB6E786}" type="parTrans" cxnId="{C3B51DD1-4C62-D847-A406-442CB3927255}">
      <dgm:prSet/>
      <dgm:spPr/>
      <dgm:t>
        <a:bodyPr/>
        <a:lstStyle/>
        <a:p>
          <a:endParaRPr lang="en-GB"/>
        </a:p>
      </dgm:t>
    </dgm:pt>
    <dgm:pt modelId="{16F7EA66-1826-054E-B013-CF74D63836C7}" type="sibTrans" cxnId="{C3B51DD1-4C62-D847-A406-442CB3927255}">
      <dgm:prSet/>
      <dgm:spPr/>
      <dgm:t>
        <a:bodyPr/>
        <a:lstStyle/>
        <a:p>
          <a:endParaRPr lang="en-GB"/>
        </a:p>
      </dgm:t>
    </dgm:pt>
    <dgm:pt modelId="{D1D37754-75C1-0141-B411-F7BDA41830CD}">
      <dgm:prSet/>
      <dgm:spPr/>
      <dgm:t>
        <a:bodyPr/>
        <a:lstStyle/>
        <a:p>
          <a:r>
            <a:rPr lang="en-GB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Provide Technical Assistance</a:t>
          </a:r>
          <a:endParaRPr lang="en-BE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E5019AA-B0D3-5243-8CF6-3E48D535A2DA}" type="parTrans" cxnId="{D86E7A78-D43E-B445-B145-38C4D212EDC7}">
      <dgm:prSet/>
      <dgm:spPr/>
      <dgm:t>
        <a:bodyPr/>
        <a:lstStyle/>
        <a:p>
          <a:endParaRPr lang="en-GB"/>
        </a:p>
      </dgm:t>
    </dgm:pt>
    <dgm:pt modelId="{D01E8CD1-ED50-E046-BEAA-52596F4E73CD}" type="sibTrans" cxnId="{D86E7A78-D43E-B445-B145-38C4D212EDC7}">
      <dgm:prSet/>
      <dgm:spPr/>
      <dgm:t>
        <a:bodyPr/>
        <a:lstStyle/>
        <a:p>
          <a:endParaRPr lang="en-GB"/>
        </a:p>
      </dgm:t>
    </dgm:pt>
    <dgm:pt modelId="{5ED9A18F-1319-E84B-B3E4-3353EC473498}">
      <dgm:prSet/>
      <dgm:spPr/>
      <dgm:t>
        <a:bodyPr/>
        <a:lstStyle/>
        <a:p>
          <a:r>
            <a:rPr lang="en-GB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Unlock Finance</a:t>
          </a:r>
          <a:endParaRPr lang="en-BE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3FDCC70-09E4-B946-B6C3-31F921A401EE}" type="parTrans" cxnId="{54F3763D-CF78-C247-AB65-3A7DC68BBEFF}">
      <dgm:prSet/>
      <dgm:spPr/>
      <dgm:t>
        <a:bodyPr/>
        <a:lstStyle/>
        <a:p>
          <a:endParaRPr lang="en-GB"/>
        </a:p>
      </dgm:t>
    </dgm:pt>
    <dgm:pt modelId="{339FA228-F19E-BB41-A129-00EE25B43926}" type="sibTrans" cxnId="{54F3763D-CF78-C247-AB65-3A7DC68BBEFF}">
      <dgm:prSet/>
      <dgm:spPr/>
      <dgm:t>
        <a:bodyPr/>
        <a:lstStyle/>
        <a:p>
          <a:endParaRPr lang="en-GB"/>
        </a:p>
      </dgm:t>
    </dgm:pt>
    <dgm:pt modelId="{5C48B231-57CD-7540-8C0E-18276E825B9E}">
      <dgm:prSet/>
      <dgm:spPr/>
      <dgm:t>
        <a:bodyPr/>
        <a:lstStyle/>
        <a:p>
          <a:r>
            <a:rPr lang="en-GB" b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Advance rights-based advocacy</a:t>
          </a:r>
          <a:endParaRPr lang="en-BE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2728343-56B7-6244-B4C1-9E99A4B78C7F}" type="parTrans" cxnId="{5265206C-F249-3C41-9187-0A9BA6FF9540}">
      <dgm:prSet/>
      <dgm:spPr/>
    </dgm:pt>
    <dgm:pt modelId="{EF32E3F0-0093-2742-9768-8D92C9A72236}" type="sibTrans" cxnId="{5265206C-F249-3C41-9187-0A9BA6FF9540}">
      <dgm:prSet/>
      <dgm:spPr/>
    </dgm:pt>
    <dgm:pt modelId="{8781B60E-97D7-9940-B6F7-3297B63FFDC8}" type="pres">
      <dgm:prSet presAssocID="{F7E36196-0D83-9F44-894D-240B1F9623F7}" presName="Name0" presStyleCnt="0">
        <dgm:presLayoutVars>
          <dgm:dir/>
          <dgm:resizeHandles val="exact"/>
        </dgm:presLayoutVars>
      </dgm:prSet>
      <dgm:spPr/>
    </dgm:pt>
    <dgm:pt modelId="{4D37706F-75FE-994A-83EB-7DD7DA6753B7}" type="pres">
      <dgm:prSet presAssocID="{B127F1F1-C573-9C4B-87DE-1D3FAFD70869}" presName="Name5" presStyleLbl="vennNode1" presStyleIdx="0" presStyleCnt="5">
        <dgm:presLayoutVars>
          <dgm:bulletEnabled val="1"/>
        </dgm:presLayoutVars>
      </dgm:prSet>
      <dgm:spPr/>
    </dgm:pt>
    <dgm:pt modelId="{97D19883-C8CB-8B4D-9F46-35B25AC23CA7}" type="pres">
      <dgm:prSet presAssocID="{20FEB33C-CC56-4D4E-8972-69A027C5D9AB}" presName="space" presStyleCnt="0"/>
      <dgm:spPr/>
    </dgm:pt>
    <dgm:pt modelId="{A3126526-F1E8-E246-B5E7-775C8348DDF9}" type="pres">
      <dgm:prSet presAssocID="{5C48B231-57CD-7540-8C0E-18276E825B9E}" presName="Name5" presStyleLbl="vennNode1" presStyleIdx="1" presStyleCnt="5">
        <dgm:presLayoutVars>
          <dgm:bulletEnabled val="1"/>
        </dgm:presLayoutVars>
      </dgm:prSet>
      <dgm:spPr/>
    </dgm:pt>
    <dgm:pt modelId="{76134142-77DF-A146-AF0B-02012D9D699E}" type="pres">
      <dgm:prSet presAssocID="{EF32E3F0-0093-2742-9768-8D92C9A72236}" presName="space" presStyleCnt="0"/>
      <dgm:spPr/>
    </dgm:pt>
    <dgm:pt modelId="{A7A6C2C9-B5F9-FA4C-A346-EB6D81674DBB}" type="pres">
      <dgm:prSet presAssocID="{1C604185-4B7A-5544-8D64-E4189240CA4D}" presName="Name5" presStyleLbl="vennNode1" presStyleIdx="2" presStyleCnt="5">
        <dgm:presLayoutVars>
          <dgm:bulletEnabled val="1"/>
        </dgm:presLayoutVars>
      </dgm:prSet>
      <dgm:spPr/>
    </dgm:pt>
    <dgm:pt modelId="{DA7C4057-15B0-454B-8BD9-0AC28C5E48B1}" type="pres">
      <dgm:prSet presAssocID="{16F7EA66-1826-054E-B013-CF74D63836C7}" presName="space" presStyleCnt="0"/>
      <dgm:spPr/>
    </dgm:pt>
    <dgm:pt modelId="{D97FF78B-CAC5-474C-B91C-FB7CDB210F70}" type="pres">
      <dgm:prSet presAssocID="{D1D37754-75C1-0141-B411-F7BDA41830CD}" presName="Name5" presStyleLbl="vennNode1" presStyleIdx="3" presStyleCnt="5">
        <dgm:presLayoutVars>
          <dgm:bulletEnabled val="1"/>
        </dgm:presLayoutVars>
      </dgm:prSet>
      <dgm:spPr/>
    </dgm:pt>
    <dgm:pt modelId="{C06A114B-3F0E-4841-A5B5-503CAC2B55BE}" type="pres">
      <dgm:prSet presAssocID="{D01E8CD1-ED50-E046-BEAA-52596F4E73CD}" presName="space" presStyleCnt="0"/>
      <dgm:spPr/>
    </dgm:pt>
    <dgm:pt modelId="{8624C30E-521A-724D-B9F6-13CA03429178}" type="pres">
      <dgm:prSet presAssocID="{5ED9A18F-1319-E84B-B3E4-3353EC47349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C4979B0C-3525-9849-81CC-D01F9C8D1028}" type="presOf" srcId="{5C48B231-57CD-7540-8C0E-18276E825B9E}" destId="{A3126526-F1E8-E246-B5E7-775C8348DDF9}" srcOrd="0" destOrd="0" presId="urn:microsoft.com/office/officeart/2005/8/layout/venn3"/>
    <dgm:cxn modelId="{54F3763D-CF78-C247-AB65-3A7DC68BBEFF}" srcId="{F7E36196-0D83-9F44-894D-240B1F9623F7}" destId="{5ED9A18F-1319-E84B-B3E4-3353EC473498}" srcOrd="4" destOrd="0" parTransId="{93FDCC70-09E4-B946-B6C3-31F921A401EE}" sibTransId="{339FA228-F19E-BB41-A129-00EE25B43926}"/>
    <dgm:cxn modelId="{092CA24B-77F9-9047-A9ED-8566131EF623}" type="presOf" srcId="{F7E36196-0D83-9F44-894D-240B1F9623F7}" destId="{8781B60E-97D7-9940-B6F7-3297B63FFDC8}" srcOrd="0" destOrd="0" presId="urn:microsoft.com/office/officeart/2005/8/layout/venn3"/>
    <dgm:cxn modelId="{7DF6424C-8884-D340-93CE-80E8FB742B71}" srcId="{F7E36196-0D83-9F44-894D-240B1F9623F7}" destId="{B127F1F1-C573-9C4B-87DE-1D3FAFD70869}" srcOrd="0" destOrd="0" parTransId="{C9B44F57-4D78-8942-B819-8F963CD7D96E}" sibTransId="{20FEB33C-CC56-4D4E-8972-69A027C5D9AB}"/>
    <dgm:cxn modelId="{5265206C-F249-3C41-9187-0A9BA6FF9540}" srcId="{F7E36196-0D83-9F44-894D-240B1F9623F7}" destId="{5C48B231-57CD-7540-8C0E-18276E825B9E}" srcOrd="1" destOrd="0" parTransId="{B2728343-56B7-6244-B4C1-9E99A4B78C7F}" sibTransId="{EF32E3F0-0093-2742-9768-8D92C9A72236}"/>
    <dgm:cxn modelId="{11F63575-AD21-734C-B2C2-238B52B555E6}" type="presOf" srcId="{B127F1F1-C573-9C4B-87DE-1D3FAFD70869}" destId="{4D37706F-75FE-994A-83EB-7DD7DA6753B7}" srcOrd="0" destOrd="0" presId="urn:microsoft.com/office/officeart/2005/8/layout/venn3"/>
    <dgm:cxn modelId="{D86E7A78-D43E-B445-B145-38C4D212EDC7}" srcId="{F7E36196-0D83-9F44-894D-240B1F9623F7}" destId="{D1D37754-75C1-0141-B411-F7BDA41830CD}" srcOrd="3" destOrd="0" parTransId="{6E5019AA-B0D3-5243-8CF6-3E48D535A2DA}" sibTransId="{D01E8CD1-ED50-E046-BEAA-52596F4E73CD}"/>
    <dgm:cxn modelId="{E3770C80-ED11-3442-943F-4136A320BC5F}" type="presOf" srcId="{5ED9A18F-1319-E84B-B3E4-3353EC473498}" destId="{8624C30E-521A-724D-B9F6-13CA03429178}" srcOrd="0" destOrd="0" presId="urn:microsoft.com/office/officeart/2005/8/layout/venn3"/>
    <dgm:cxn modelId="{F8C209B4-FB49-D045-9C20-6D6A7E585FF8}" type="presOf" srcId="{1C604185-4B7A-5544-8D64-E4189240CA4D}" destId="{A7A6C2C9-B5F9-FA4C-A346-EB6D81674DBB}" srcOrd="0" destOrd="0" presId="urn:microsoft.com/office/officeart/2005/8/layout/venn3"/>
    <dgm:cxn modelId="{75B2ACD0-7BC2-9848-A2D8-47CE444292DC}" type="presOf" srcId="{D1D37754-75C1-0141-B411-F7BDA41830CD}" destId="{D97FF78B-CAC5-474C-B91C-FB7CDB210F70}" srcOrd="0" destOrd="0" presId="urn:microsoft.com/office/officeart/2005/8/layout/venn3"/>
    <dgm:cxn modelId="{C3B51DD1-4C62-D847-A406-442CB3927255}" srcId="{F7E36196-0D83-9F44-894D-240B1F9623F7}" destId="{1C604185-4B7A-5544-8D64-E4189240CA4D}" srcOrd="2" destOrd="0" parTransId="{5646F7FE-3766-3B48-BA46-DE7AFDB6E786}" sibTransId="{16F7EA66-1826-054E-B013-CF74D63836C7}"/>
    <dgm:cxn modelId="{90995B43-670A-3B4D-8289-8CF2D64CEE9C}" type="presParOf" srcId="{8781B60E-97D7-9940-B6F7-3297B63FFDC8}" destId="{4D37706F-75FE-994A-83EB-7DD7DA6753B7}" srcOrd="0" destOrd="0" presId="urn:microsoft.com/office/officeart/2005/8/layout/venn3"/>
    <dgm:cxn modelId="{B8B877BE-905E-3B41-A64D-FD65C39D6F4E}" type="presParOf" srcId="{8781B60E-97D7-9940-B6F7-3297B63FFDC8}" destId="{97D19883-C8CB-8B4D-9F46-35B25AC23CA7}" srcOrd="1" destOrd="0" presId="urn:microsoft.com/office/officeart/2005/8/layout/venn3"/>
    <dgm:cxn modelId="{D9BFA72E-66C3-6A4A-BA75-80D4C7050A20}" type="presParOf" srcId="{8781B60E-97D7-9940-B6F7-3297B63FFDC8}" destId="{A3126526-F1E8-E246-B5E7-775C8348DDF9}" srcOrd="2" destOrd="0" presId="urn:microsoft.com/office/officeart/2005/8/layout/venn3"/>
    <dgm:cxn modelId="{F8BC234F-6586-7E48-A7DC-ECD991299872}" type="presParOf" srcId="{8781B60E-97D7-9940-B6F7-3297B63FFDC8}" destId="{76134142-77DF-A146-AF0B-02012D9D699E}" srcOrd="3" destOrd="0" presId="urn:microsoft.com/office/officeart/2005/8/layout/venn3"/>
    <dgm:cxn modelId="{19E5A31B-8B18-8243-B42F-7A8EF9F80361}" type="presParOf" srcId="{8781B60E-97D7-9940-B6F7-3297B63FFDC8}" destId="{A7A6C2C9-B5F9-FA4C-A346-EB6D81674DBB}" srcOrd="4" destOrd="0" presId="urn:microsoft.com/office/officeart/2005/8/layout/venn3"/>
    <dgm:cxn modelId="{D6A207A7-E582-2642-B1F2-F147B7E7F2BC}" type="presParOf" srcId="{8781B60E-97D7-9940-B6F7-3297B63FFDC8}" destId="{DA7C4057-15B0-454B-8BD9-0AC28C5E48B1}" srcOrd="5" destOrd="0" presId="urn:microsoft.com/office/officeart/2005/8/layout/venn3"/>
    <dgm:cxn modelId="{7613C0EA-FB63-1444-92D7-482FEC0EF002}" type="presParOf" srcId="{8781B60E-97D7-9940-B6F7-3297B63FFDC8}" destId="{D97FF78B-CAC5-474C-B91C-FB7CDB210F70}" srcOrd="6" destOrd="0" presId="urn:microsoft.com/office/officeart/2005/8/layout/venn3"/>
    <dgm:cxn modelId="{C7874B71-C0CB-254D-8BBD-5EC86BCA277E}" type="presParOf" srcId="{8781B60E-97D7-9940-B6F7-3297B63FFDC8}" destId="{C06A114B-3F0E-4841-A5B5-503CAC2B55BE}" srcOrd="7" destOrd="0" presId="urn:microsoft.com/office/officeart/2005/8/layout/venn3"/>
    <dgm:cxn modelId="{5EE1907F-746E-DD47-B658-EAA835FBC0D4}" type="presParOf" srcId="{8781B60E-97D7-9940-B6F7-3297B63FFDC8}" destId="{8624C30E-521A-724D-B9F6-13CA0342917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C247CA-E671-2648-B8FD-9E97671E925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795891-F2BB-5D40-A92A-5F046429212E}">
      <dgm:prSet phldrT="[Text]"/>
      <dgm:spPr/>
      <dgm:t>
        <a:bodyPr/>
        <a:lstStyle/>
        <a:p>
          <a:pPr>
            <a:buNone/>
          </a:pPr>
          <a:r>
            <a:rPr lang="en-GB" b="0" i="0" u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Effective Enabling Environments</a:t>
          </a:r>
          <a:endParaRPr lang="en-GB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03C284-ED7C-1B47-8A4B-EAE9DB91A0C7}" type="parTrans" cxnId="{286BB298-50A4-F442-B57E-246383F097EA}">
      <dgm:prSet/>
      <dgm:spPr/>
      <dgm:t>
        <a:bodyPr/>
        <a:lstStyle/>
        <a:p>
          <a:endParaRPr lang="en-GB"/>
        </a:p>
      </dgm:t>
    </dgm:pt>
    <dgm:pt modelId="{C339D36D-0977-8D42-9031-9F15966C592D}" type="sibTrans" cxnId="{286BB298-50A4-F442-B57E-246383F097EA}">
      <dgm:prSet/>
      <dgm:spPr/>
      <dgm:t>
        <a:bodyPr/>
        <a:lstStyle/>
        <a:p>
          <a:endParaRPr lang="en-GB"/>
        </a:p>
      </dgm:t>
    </dgm:pt>
    <dgm:pt modelId="{D8C79D19-F330-C843-87F6-CBAFF8198437}">
      <dgm:prSet phldrT="[Text]"/>
      <dgm:spPr/>
      <dgm:t>
        <a:bodyPr/>
        <a:lstStyle/>
        <a:p>
          <a:pPr>
            <a:buNone/>
          </a:pPr>
          <a:r>
            <a:rPr lang="en-GB" b="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Investment Readiness </a:t>
          </a:r>
          <a:endParaRPr lang="en-GB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407F99-A65C-184D-849C-923913E6E539}" type="parTrans" cxnId="{0781F443-9BB9-354A-B33E-34EF2C616551}">
      <dgm:prSet/>
      <dgm:spPr/>
      <dgm:t>
        <a:bodyPr/>
        <a:lstStyle/>
        <a:p>
          <a:endParaRPr lang="en-GB"/>
        </a:p>
      </dgm:t>
    </dgm:pt>
    <dgm:pt modelId="{96D08F01-1DEA-564B-AA0D-3996850FB6C1}" type="sibTrans" cxnId="{0781F443-9BB9-354A-B33E-34EF2C616551}">
      <dgm:prSet/>
      <dgm:spPr/>
      <dgm:t>
        <a:bodyPr/>
        <a:lstStyle/>
        <a:p>
          <a:endParaRPr lang="en-GB"/>
        </a:p>
      </dgm:t>
    </dgm:pt>
    <dgm:pt modelId="{4A603DD7-4024-5F48-9631-34A0901D215A}">
      <dgm:prSet phldrT="[Text]"/>
      <dgm:spPr/>
      <dgm:t>
        <a:bodyPr/>
        <a:lstStyle/>
        <a:p>
          <a:pPr>
            <a:buNone/>
          </a:pPr>
          <a:r>
            <a:rPr lang="en-GB" b="0" i="0" u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Delivery and Scale</a:t>
          </a:r>
          <a:endParaRPr lang="en-GB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9E7666-E182-634C-AC86-9A7F6F9DBC7B}" type="parTrans" cxnId="{B4A5C5BA-335B-B44A-A171-DC40DC08F209}">
      <dgm:prSet/>
      <dgm:spPr/>
      <dgm:t>
        <a:bodyPr/>
        <a:lstStyle/>
        <a:p>
          <a:endParaRPr lang="en-GB"/>
        </a:p>
      </dgm:t>
    </dgm:pt>
    <dgm:pt modelId="{29852575-1C69-8440-B524-D7ADE9686515}" type="sibTrans" cxnId="{B4A5C5BA-335B-B44A-A171-DC40DC08F209}">
      <dgm:prSet/>
      <dgm:spPr/>
      <dgm:t>
        <a:bodyPr/>
        <a:lstStyle/>
        <a:p>
          <a:endParaRPr lang="en-GB"/>
        </a:p>
      </dgm:t>
    </dgm:pt>
    <dgm:pt modelId="{15D5B6BE-FEE4-5C44-B9A4-B2A71617C799}" type="pres">
      <dgm:prSet presAssocID="{51C247CA-E671-2648-B8FD-9E97671E9259}" presName="compositeShape" presStyleCnt="0">
        <dgm:presLayoutVars>
          <dgm:chMax val="7"/>
          <dgm:dir/>
          <dgm:resizeHandles val="exact"/>
        </dgm:presLayoutVars>
      </dgm:prSet>
      <dgm:spPr/>
    </dgm:pt>
    <dgm:pt modelId="{9085913B-551F-7743-B6B1-02871EF0E1AF}" type="pres">
      <dgm:prSet presAssocID="{C7795891-F2BB-5D40-A92A-5F046429212E}" presName="circ1" presStyleLbl="vennNode1" presStyleIdx="0" presStyleCnt="3"/>
      <dgm:spPr/>
    </dgm:pt>
    <dgm:pt modelId="{5C657565-903D-0F46-9937-8AADC63240E5}" type="pres">
      <dgm:prSet presAssocID="{C7795891-F2BB-5D40-A92A-5F04642921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A5C97B-D1E6-8745-A7FE-C35EF88E19D8}" type="pres">
      <dgm:prSet presAssocID="{D8C79D19-F330-C843-87F6-CBAFF8198437}" presName="circ2" presStyleLbl="vennNode1" presStyleIdx="1" presStyleCnt="3"/>
      <dgm:spPr/>
    </dgm:pt>
    <dgm:pt modelId="{3908931E-DE1B-B145-97E2-305B438FBCE7}" type="pres">
      <dgm:prSet presAssocID="{D8C79D19-F330-C843-87F6-CBAFF81984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B828C4-A1E0-1B4E-B124-286FD46F5DDC}" type="pres">
      <dgm:prSet presAssocID="{4A603DD7-4024-5F48-9631-34A0901D215A}" presName="circ3" presStyleLbl="vennNode1" presStyleIdx="2" presStyleCnt="3"/>
      <dgm:spPr/>
    </dgm:pt>
    <dgm:pt modelId="{33C44398-D988-D94F-AE84-B28FFEFE9C40}" type="pres">
      <dgm:prSet presAssocID="{4A603DD7-4024-5F48-9631-34A0901D21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30BCD00-A606-CA47-A840-A0FDBB9751E3}" type="presOf" srcId="{C7795891-F2BB-5D40-A92A-5F046429212E}" destId="{9085913B-551F-7743-B6B1-02871EF0E1AF}" srcOrd="0" destOrd="0" presId="urn:microsoft.com/office/officeart/2005/8/layout/venn1"/>
    <dgm:cxn modelId="{6F651F2F-3AA8-134B-989B-787CD365F377}" type="presOf" srcId="{51C247CA-E671-2648-B8FD-9E97671E9259}" destId="{15D5B6BE-FEE4-5C44-B9A4-B2A71617C799}" srcOrd="0" destOrd="0" presId="urn:microsoft.com/office/officeart/2005/8/layout/venn1"/>
    <dgm:cxn modelId="{3E42A834-4581-1E47-AF6D-A3D2728A8A9D}" type="presOf" srcId="{D8C79D19-F330-C843-87F6-CBAFF8198437}" destId="{3908931E-DE1B-B145-97E2-305B438FBCE7}" srcOrd="1" destOrd="0" presId="urn:microsoft.com/office/officeart/2005/8/layout/venn1"/>
    <dgm:cxn modelId="{0781F443-9BB9-354A-B33E-34EF2C616551}" srcId="{51C247CA-E671-2648-B8FD-9E97671E9259}" destId="{D8C79D19-F330-C843-87F6-CBAFF8198437}" srcOrd="1" destOrd="0" parTransId="{9D407F99-A65C-184D-849C-923913E6E539}" sibTransId="{96D08F01-1DEA-564B-AA0D-3996850FB6C1}"/>
    <dgm:cxn modelId="{EAA79660-0F1B-8447-AF34-091E1582E40F}" type="presOf" srcId="{C7795891-F2BB-5D40-A92A-5F046429212E}" destId="{5C657565-903D-0F46-9937-8AADC63240E5}" srcOrd="1" destOrd="0" presId="urn:microsoft.com/office/officeart/2005/8/layout/venn1"/>
    <dgm:cxn modelId="{66B4F071-51B5-124D-8E10-3019EC3678A8}" type="presOf" srcId="{4A603DD7-4024-5F48-9631-34A0901D215A}" destId="{33C44398-D988-D94F-AE84-B28FFEFE9C40}" srcOrd="1" destOrd="0" presId="urn:microsoft.com/office/officeart/2005/8/layout/venn1"/>
    <dgm:cxn modelId="{F718BE8E-F5FF-B142-B3BD-EB48F863F431}" type="presOf" srcId="{4A603DD7-4024-5F48-9631-34A0901D215A}" destId="{69B828C4-A1E0-1B4E-B124-286FD46F5DDC}" srcOrd="0" destOrd="0" presId="urn:microsoft.com/office/officeart/2005/8/layout/venn1"/>
    <dgm:cxn modelId="{286BB298-50A4-F442-B57E-246383F097EA}" srcId="{51C247CA-E671-2648-B8FD-9E97671E9259}" destId="{C7795891-F2BB-5D40-A92A-5F046429212E}" srcOrd="0" destOrd="0" parTransId="{5E03C284-ED7C-1B47-8A4B-EAE9DB91A0C7}" sibTransId="{C339D36D-0977-8D42-9031-9F15966C592D}"/>
    <dgm:cxn modelId="{2ED87BA3-8735-AA49-BA1B-0555885C60BB}" type="presOf" srcId="{D8C79D19-F330-C843-87F6-CBAFF8198437}" destId="{EBA5C97B-D1E6-8745-A7FE-C35EF88E19D8}" srcOrd="0" destOrd="0" presId="urn:microsoft.com/office/officeart/2005/8/layout/venn1"/>
    <dgm:cxn modelId="{B4A5C5BA-335B-B44A-A171-DC40DC08F209}" srcId="{51C247CA-E671-2648-B8FD-9E97671E9259}" destId="{4A603DD7-4024-5F48-9631-34A0901D215A}" srcOrd="2" destOrd="0" parTransId="{339E7666-E182-634C-AC86-9A7F6F9DBC7B}" sibTransId="{29852575-1C69-8440-B524-D7ADE9686515}"/>
    <dgm:cxn modelId="{CC30C7F4-EE8E-DE4C-A991-1895F9FC58FE}" type="presParOf" srcId="{15D5B6BE-FEE4-5C44-B9A4-B2A71617C799}" destId="{9085913B-551F-7743-B6B1-02871EF0E1AF}" srcOrd="0" destOrd="0" presId="urn:microsoft.com/office/officeart/2005/8/layout/venn1"/>
    <dgm:cxn modelId="{588C3621-E070-3245-A55A-E64F6FD6C54B}" type="presParOf" srcId="{15D5B6BE-FEE4-5C44-B9A4-B2A71617C799}" destId="{5C657565-903D-0F46-9937-8AADC63240E5}" srcOrd="1" destOrd="0" presId="urn:microsoft.com/office/officeart/2005/8/layout/venn1"/>
    <dgm:cxn modelId="{C09D5055-73C5-D244-8683-2425DF44E21C}" type="presParOf" srcId="{15D5B6BE-FEE4-5C44-B9A4-B2A71617C799}" destId="{EBA5C97B-D1E6-8745-A7FE-C35EF88E19D8}" srcOrd="2" destOrd="0" presId="urn:microsoft.com/office/officeart/2005/8/layout/venn1"/>
    <dgm:cxn modelId="{4BA4687F-72D2-0343-AB1E-3E4D619E7AFD}" type="presParOf" srcId="{15D5B6BE-FEE4-5C44-B9A4-B2A71617C799}" destId="{3908931E-DE1B-B145-97E2-305B438FBCE7}" srcOrd="3" destOrd="0" presId="urn:microsoft.com/office/officeart/2005/8/layout/venn1"/>
    <dgm:cxn modelId="{8A5233C6-1A35-E54B-9B26-AB85EA63ED06}" type="presParOf" srcId="{15D5B6BE-FEE4-5C44-B9A4-B2A71617C799}" destId="{69B828C4-A1E0-1B4E-B124-286FD46F5DDC}" srcOrd="4" destOrd="0" presId="urn:microsoft.com/office/officeart/2005/8/layout/venn1"/>
    <dgm:cxn modelId="{E924CC05-5636-E04A-BD81-0F36E696BA8F}" type="presParOf" srcId="{15D5B6BE-FEE4-5C44-B9A4-B2A71617C799}" destId="{33C44398-D988-D94F-AE84-B28FFEFE9C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C3EDA-49CD-B748-8A9C-C95A527AE7C4}">
      <dsp:nvSpPr>
        <dsp:cNvPr id="0" name=""/>
        <dsp:cNvSpPr/>
      </dsp:nvSpPr>
      <dsp:spPr>
        <a:xfrm>
          <a:off x="4862070" y="2444585"/>
          <a:ext cx="2048760" cy="2048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De-Isolation </a:t>
          </a:r>
        </a:p>
      </dsp:txBody>
      <dsp:txXfrm>
        <a:off x="5162104" y="2744619"/>
        <a:ext cx="1448692" cy="1448692"/>
      </dsp:txXfrm>
    </dsp:sp>
    <dsp:sp modelId="{F2F63D13-DEB0-5248-8055-72FB163B2E00}">
      <dsp:nvSpPr>
        <dsp:cNvPr id="0" name=""/>
        <dsp:cNvSpPr/>
      </dsp:nvSpPr>
      <dsp:spPr>
        <a:xfrm rot="12254736">
          <a:off x="2316375" y="2157476"/>
          <a:ext cx="2612631" cy="5838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E0DCD-C4CC-4741-A0D7-BE2892440E77}">
      <dsp:nvSpPr>
        <dsp:cNvPr id="0" name=""/>
        <dsp:cNvSpPr/>
      </dsp:nvSpPr>
      <dsp:spPr>
        <a:xfrm>
          <a:off x="1458439" y="1134459"/>
          <a:ext cx="1946322" cy="155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Settlement Upgrading</a:t>
          </a:r>
        </a:p>
      </dsp:txBody>
      <dsp:txXfrm>
        <a:off x="1504044" y="1180064"/>
        <a:ext cx="1855112" cy="1465848"/>
      </dsp:txXfrm>
    </dsp:sp>
    <dsp:sp modelId="{08B8E026-D2C9-9C4F-8F0D-73245AA396EC}">
      <dsp:nvSpPr>
        <dsp:cNvPr id="0" name=""/>
        <dsp:cNvSpPr/>
      </dsp:nvSpPr>
      <dsp:spPr>
        <a:xfrm rot="16200000">
          <a:off x="5128768" y="1306758"/>
          <a:ext cx="1515364" cy="5838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589F5-CEEB-5B43-B386-4499D069FFA2}">
      <dsp:nvSpPr>
        <dsp:cNvPr id="0" name=""/>
        <dsp:cNvSpPr/>
      </dsp:nvSpPr>
      <dsp:spPr>
        <a:xfrm>
          <a:off x="4913289" y="62496"/>
          <a:ext cx="1946322" cy="155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Urban Redevelopment</a:t>
          </a:r>
        </a:p>
      </dsp:txBody>
      <dsp:txXfrm>
        <a:off x="4958894" y="108101"/>
        <a:ext cx="1855112" cy="1465848"/>
      </dsp:txXfrm>
    </dsp:sp>
    <dsp:sp modelId="{4B49CBFC-1209-6346-AAE1-7E18B17C87B3}">
      <dsp:nvSpPr>
        <dsp:cNvPr id="0" name=""/>
        <dsp:cNvSpPr/>
      </dsp:nvSpPr>
      <dsp:spPr>
        <a:xfrm rot="20247576">
          <a:off x="6873040" y="2227890"/>
          <a:ext cx="2600482" cy="5838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BF0A3-ADBA-C545-9032-79DD1714A659}">
      <dsp:nvSpPr>
        <dsp:cNvPr id="0" name=""/>
        <dsp:cNvSpPr/>
      </dsp:nvSpPr>
      <dsp:spPr>
        <a:xfrm>
          <a:off x="8401035" y="1242882"/>
          <a:ext cx="1946322" cy="155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Participatory Inclusive Relocation</a:t>
          </a:r>
        </a:p>
      </dsp:txBody>
      <dsp:txXfrm>
        <a:off x="8446640" y="1288487"/>
        <a:ext cx="1855112" cy="146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4C38-0227-8746-953B-E6A705D6A441}">
      <dsp:nvSpPr>
        <dsp:cNvPr id="0" name=""/>
        <dsp:cNvSpPr/>
      </dsp:nvSpPr>
      <dsp:spPr>
        <a:xfrm>
          <a:off x="0" y="697415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Gradual relocation across the city to avoid re-segregation</a:t>
          </a:r>
          <a:endParaRPr lang="en-BE" sz="2600" kern="1200" dirty="0"/>
        </a:p>
      </dsp:txBody>
      <dsp:txXfrm>
        <a:off x="30442" y="727857"/>
        <a:ext cx="10704025" cy="562726"/>
      </dsp:txXfrm>
    </dsp:sp>
    <dsp:sp modelId="{F824B58C-582A-2843-A6A8-2DAB622E238B}">
      <dsp:nvSpPr>
        <dsp:cNvPr id="0" name=""/>
        <dsp:cNvSpPr/>
      </dsp:nvSpPr>
      <dsp:spPr>
        <a:xfrm>
          <a:off x="0" y="1389929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Mix of solutions: social housing, renovated units, market purchases</a:t>
          </a:r>
          <a:endParaRPr lang="en-BE" sz="2600" kern="1200" dirty="0"/>
        </a:p>
      </dsp:txBody>
      <dsp:txXfrm>
        <a:off x="30442" y="1420371"/>
        <a:ext cx="10704025" cy="562726"/>
      </dsp:txXfrm>
    </dsp:sp>
    <dsp:sp modelId="{AB4B237D-ED1E-B640-BAA6-FF49A4A62371}">
      <dsp:nvSpPr>
        <dsp:cNvPr id="0" name=""/>
        <dsp:cNvSpPr/>
      </dsp:nvSpPr>
      <dsp:spPr>
        <a:xfrm>
          <a:off x="0" y="2094395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Individualised approach respecting family size, income, needs and preferences</a:t>
          </a:r>
          <a:endParaRPr lang="en-BE" sz="2600" kern="1200"/>
        </a:p>
      </dsp:txBody>
      <dsp:txXfrm>
        <a:off x="30442" y="2124837"/>
        <a:ext cx="10704025" cy="562726"/>
      </dsp:txXfrm>
    </dsp:sp>
    <dsp:sp modelId="{1049F55D-7474-8443-9FBD-19005A9317D0}">
      <dsp:nvSpPr>
        <dsp:cNvPr id="0" name=""/>
        <dsp:cNvSpPr/>
      </dsp:nvSpPr>
      <dsp:spPr>
        <a:xfrm>
          <a:off x="0" y="2792885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Debt resolution mechanisms: work-for-debt and social support</a:t>
          </a:r>
          <a:endParaRPr lang="en-BE" sz="2600" kern="1200"/>
        </a:p>
      </dsp:txBody>
      <dsp:txXfrm>
        <a:off x="30442" y="2823327"/>
        <a:ext cx="10704025" cy="562726"/>
      </dsp:txXfrm>
    </dsp:sp>
    <dsp:sp modelId="{CF0B1C3F-66C2-904E-BBA3-5079DCF16BBE}">
      <dsp:nvSpPr>
        <dsp:cNvPr id="0" name=""/>
        <dsp:cNvSpPr/>
      </dsp:nvSpPr>
      <dsp:spPr>
        <a:xfrm>
          <a:off x="0" y="3491376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Employment support and creation of social enterprises</a:t>
          </a:r>
          <a:endParaRPr lang="en-BE" sz="2600" kern="1200"/>
        </a:p>
      </dsp:txBody>
      <dsp:txXfrm>
        <a:off x="30442" y="3521818"/>
        <a:ext cx="10704025" cy="562726"/>
      </dsp:txXfrm>
    </dsp:sp>
    <dsp:sp modelId="{803C0A84-416F-3D48-8AA7-0DF617B087A7}">
      <dsp:nvSpPr>
        <dsp:cNvPr id="0" name=""/>
        <dsp:cNvSpPr/>
      </dsp:nvSpPr>
      <dsp:spPr>
        <a:xfrm>
          <a:off x="0" y="4189866"/>
          <a:ext cx="1076490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Continuous community consultation and participation</a:t>
          </a:r>
          <a:endParaRPr lang="en-BE" sz="2600" kern="1200"/>
        </a:p>
      </dsp:txBody>
      <dsp:txXfrm>
        <a:off x="30442" y="4220308"/>
        <a:ext cx="10704025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EFDC-F8BB-EB4E-8ABA-28032F8C7D67}">
      <dsp:nvSpPr>
        <dsp:cNvPr id="0" name=""/>
        <dsp:cNvSpPr/>
      </dsp:nvSpPr>
      <dsp:spPr>
        <a:xfrm>
          <a:off x="4141" y="632663"/>
          <a:ext cx="2490030" cy="86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Special Planning Zones</a:t>
          </a:r>
        </a:p>
      </dsp:txBody>
      <dsp:txXfrm>
        <a:off x="4141" y="632663"/>
        <a:ext cx="2490030" cy="862656"/>
      </dsp:txXfrm>
    </dsp:sp>
    <dsp:sp modelId="{9170D8C6-AB49-5343-ACFB-1BDBD65546DD}">
      <dsp:nvSpPr>
        <dsp:cNvPr id="0" name=""/>
        <dsp:cNvSpPr/>
      </dsp:nvSpPr>
      <dsp:spPr>
        <a:xfrm>
          <a:off x="4141" y="1495319"/>
          <a:ext cx="2490030" cy="2437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Minimizes demolition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Enables tenure security </a:t>
          </a:r>
        </a:p>
      </dsp:txBody>
      <dsp:txXfrm>
        <a:off x="4141" y="1495319"/>
        <a:ext cx="2490030" cy="2437559"/>
      </dsp:txXfrm>
    </dsp:sp>
    <dsp:sp modelId="{1F4DB7B3-5E6D-514B-80A9-FBF5890ADB5C}">
      <dsp:nvSpPr>
        <dsp:cNvPr id="0" name=""/>
        <dsp:cNvSpPr/>
      </dsp:nvSpPr>
      <dsp:spPr>
        <a:xfrm>
          <a:off x="2842775" y="632663"/>
          <a:ext cx="2490030" cy="86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Social Tenure Domain Model</a:t>
          </a:r>
        </a:p>
      </dsp:txBody>
      <dsp:txXfrm>
        <a:off x="2842775" y="632663"/>
        <a:ext cx="2490030" cy="862656"/>
      </dsp:txXfrm>
    </dsp:sp>
    <dsp:sp modelId="{4E00630C-10AF-2B43-A09D-686403D496F8}">
      <dsp:nvSpPr>
        <dsp:cNvPr id="0" name=""/>
        <dsp:cNvSpPr/>
      </dsp:nvSpPr>
      <dsp:spPr>
        <a:xfrm>
          <a:off x="2842775" y="1495319"/>
          <a:ext cx="2490030" cy="2437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Community driven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Rapid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 Effective</a:t>
          </a:r>
        </a:p>
      </dsp:txBody>
      <dsp:txXfrm>
        <a:off x="2842775" y="1495319"/>
        <a:ext cx="2490030" cy="2437559"/>
      </dsp:txXfrm>
    </dsp:sp>
    <dsp:sp modelId="{B9991E8B-4E8E-A245-871F-99B4604EF9F8}">
      <dsp:nvSpPr>
        <dsp:cNvPr id="0" name=""/>
        <dsp:cNvSpPr/>
      </dsp:nvSpPr>
      <dsp:spPr>
        <a:xfrm>
          <a:off x="5681410" y="632663"/>
          <a:ext cx="2490030" cy="86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Internal Cross Subsidies</a:t>
          </a:r>
        </a:p>
      </dsp:txBody>
      <dsp:txXfrm>
        <a:off x="5681410" y="632663"/>
        <a:ext cx="2490030" cy="862656"/>
      </dsp:txXfrm>
    </dsp:sp>
    <dsp:sp modelId="{391AF7C3-1D42-D548-B28C-36C48CE37EDE}">
      <dsp:nvSpPr>
        <dsp:cNvPr id="0" name=""/>
        <dsp:cNvSpPr/>
      </dsp:nvSpPr>
      <dsp:spPr>
        <a:xfrm>
          <a:off x="5681410" y="1495319"/>
          <a:ext cx="2490030" cy="2437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Leverage land and private sector investment for affordable housing</a:t>
          </a:r>
        </a:p>
      </dsp:txBody>
      <dsp:txXfrm>
        <a:off x="5681410" y="1495319"/>
        <a:ext cx="2490030" cy="2437559"/>
      </dsp:txXfrm>
    </dsp:sp>
    <dsp:sp modelId="{EF4F728A-AA77-F242-9FE8-F52D73E30D97}">
      <dsp:nvSpPr>
        <dsp:cNvPr id="0" name=""/>
        <dsp:cNvSpPr/>
      </dsp:nvSpPr>
      <dsp:spPr>
        <a:xfrm>
          <a:off x="8520044" y="632663"/>
          <a:ext cx="2490030" cy="86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Community Land Trusts</a:t>
          </a:r>
        </a:p>
      </dsp:txBody>
      <dsp:txXfrm>
        <a:off x="8520044" y="632663"/>
        <a:ext cx="2490030" cy="862656"/>
      </dsp:txXfrm>
    </dsp:sp>
    <dsp:sp modelId="{8748A471-9928-3643-8005-2C0007490DD6}">
      <dsp:nvSpPr>
        <dsp:cNvPr id="0" name=""/>
        <dsp:cNvSpPr/>
      </dsp:nvSpPr>
      <dsp:spPr>
        <a:xfrm>
          <a:off x="8520044" y="1495319"/>
          <a:ext cx="2490030" cy="2437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Relatively Cheap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Enables long-term affordable housing</a:t>
          </a:r>
        </a:p>
      </dsp:txBody>
      <dsp:txXfrm>
        <a:off x="8520044" y="1495319"/>
        <a:ext cx="2490030" cy="2437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4046-1016-C849-9D18-425638813466}">
      <dsp:nvSpPr>
        <dsp:cNvPr id="0" name=""/>
        <dsp:cNvSpPr/>
      </dsp:nvSpPr>
      <dsp:spPr>
        <a:xfrm>
          <a:off x="0" y="750306"/>
          <a:ext cx="110241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AA19A0-0BA0-324B-9070-1515D4819B55}">
      <dsp:nvSpPr>
        <dsp:cNvPr id="0" name=""/>
        <dsp:cNvSpPr/>
      </dsp:nvSpPr>
      <dsp:spPr>
        <a:xfrm>
          <a:off x="551207" y="469866"/>
          <a:ext cx="771690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681" tIns="0" rIns="29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9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Multilevel Governance: National, Regional and Local authorities</a:t>
          </a:r>
        </a:p>
      </dsp:txBody>
      <dsp:txXfrm>
        <a:off x="578587" y="497246"/>
        <a:ext cx="7662146" cy="506120"/>
      </dsp:txXfrm>
    </dsp:sp>
    <dsp:sp modelId="{4EE8F36A-AB83-9A43-BAF9-E4DF1608ECB5}">
      <dsp:nvSpPr>
        <dsp:cNvPr id="0" name=""/>
        <dsp:cNvSpPr/>
      </dsp:nvSpPr>
      <dsp:spPr>
        <a:xfrm>
          <a:off x="0" y="1612146"/>
          <a:ext cx="110241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FBA65-299C-C245-9B8F-BA474EB88EDC}">
      <dsp:nvSpPr>
        <dsp:cNvPr id="0" name=""/>
        <dsp:cNvSpPr/>
      </dsp:nvSpPr>
      <dsp:spPr>
        <a:xfrm>
          <a:off x="551207" y="1331706"/>
          <a:ext cx="771690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681" tIns="0" rIns="29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9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Urban</a:t>
          </a:r>
          <a:r>
            <a:rPr lang="en-BE" sz="1900" b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Development Expertise</a:t>
          </a:r>
          <a:endParaRPr lang="en-BE" sz="19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8587" y="1359086"/>
        <a:ext cx="7662146" cy="506120"/>
      </dsp:txXfrm>
    </dsp:sp>
    <dsp:sp modelId="{69CCB9F7-1ACA-F148-9E51-6D0F557E1B6B}">
      <dsp:nvSpPr>
        <dsp:cNvPr id="0" name=""/>
        <dsp:cNvSpPr/>
      </dsp:nvSpPr>
      <dsp:spPr>
        <a:xfrm>
          <a:off x="0" y="2473986"/>
          <a:ext cx="110241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EE49A9-7B05-1848-AB6C-E67147BB00A8}">
      <dsp:nvSpPr>
        <dsp:cNvPr id="0" name=""/>
        <dsp:cNvSpPr/>
      </dsp:nvSpPr>
      <dsp:spPr>
        <a:xfrm>
          <a:off x="551207" y="2193546"/>
          <a:ext cx="771690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681" tIns="0" rIns="2916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9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Settlements Upgrading Approach</a:t>
          </a:r>
        </a:p>
      </dsp:txBody>
      <dsp:txXfrm>
        <a:off x="578587" y="2220926"/>
        <a:ext cx="7662146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7706F-75FE-994A-83EB-7DD7DA6753B7}">
      <dsp:nvSpPr>
        <dsp:cNvPr id="0" name=""/>
        <dsp:cNvSpPr/>
      </dsp:nvSpPr>
      <dsp:spPr>
        <a:xfrm>
          <a:off x="1354" y="1035380"/>
          <a:ext cx="2640520" cy="2640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7" tIns="31750" rIns="14531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Strengthen the ecosystem</a:t>
          </a:r>
          <a:endParaRPr lang="en-BE" sz="25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88049" y="1422075"/>
        <a:ext cx="1867130" cy="1867130"/>
      </dsp:txXfrm>
    </dsp:sp>
    <dsp:sp modelId="{A3126526-F1E8-E246-B5E7-775C8348DDF9}">
      <dsp:nvSpPr>
        <dsp:cNvPr id="0" name=""/>
        <dsp:cNvSpPr/>
      </dsp:nvSpPr>
      <dsp:spPr>
        <a:xfrm>
          <a:off x="2113770" y="1035380"/>
          <a:ext cx="2640520" cy="2640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7" tIns="31750" rIns="14531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Advance rights-based advocacy</a:t>
          </a:r>
          <a:endParaRPr lang="en-BE" sz="25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500465" y="1422075"/>
        <a:ext cx="1867130" cy="1867130"/>
      </dsp:txXfrm>
    </dsp:sp>
    <dsp:sp modelId="{A7A6C2C9-B5F9-FA4C-A346-EB6D81674DBB}">
      <dsp:nvSpPr>
        <dsp:cNvPr id="0" name=""/>
        <dsp:cNvSpPr/>
      </dsp:nvSpPr>
      <dsp:spPr>
        <a:xfrm>
          <a:off x="4226187" y="1035380"/>
          <a:ext cx="2640520" cy="2640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7" tIns="31750" rIns="14531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Share knowledge and build capacity</a:t>
          </a:r>
          <a:endParaRPr lang="en-BE" sz="2500" kern="120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612882" y="1422075"/>
        <a:ext cx="1867130" cy="1867130"/>
      </dsp:txXfrm>
    </dsp:sp>
    <dsp:sp modelId="{D97FF78B-CAC5-474C-B91C-FB7CDB210F70}">
      <dsp:nvSpPr>
        <dsp:cNvPr id="0" name=""/>
        <dsp:cNvSpPr/>
      </dsp:nvSpPr>
      <dsp:spPr>
        <a:xfrm>
          <a:off x="6338604" y="1035380"/>
          <a:ext cx="2640520" cy="2640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7" tIns="31750" rIns="14531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Provide Technical Assistance</a:t>
          </a:r>
          <a:endParaRPr lang="en-BE" sz="25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725299" y="1422075"/>
        <a:ext cx="1867130" cy="1867130"/>
      </dsp:txXfrm>
    </dsp:sp>
    <dsp:sp modelId="{8624C30E-521A-724D-B9F6-13CA03429178}">
      <dsp:nvSpPr>
        <dsp:cNvPr id="0" name=""/>
        <dsp:cNvSpPr/>
      </dsp:nvSpPr>
      <dsp:spPr>
        <a:xfrm>
          <a:off x="8451020" y="1035380"/>
          <a:ext cx="2640520" cy="2640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7" tIns="31750" rIns="14531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Unlock Finance</a:t>
          </a:r>
          <a:endParaRPr lang="en-BE" sz="25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837715" y="1422075"/>
        <a:ext cx="1867130" cy="1867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5913B-551F-7743-B6B1-02871EF0E1AF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Effective Enabling Environments</a:t>
          </a:r>
          <a:endParaRPr lang="en-GB" sz="30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871893" y="636693"/>
        <a:ext cx="2384213" cy="1463040"/>
      </dsp:txXfrm>
    </dsp:sp>
    <dsp:sp modelId="{EBA5C97B-D1E6-8745-A7FE-C35EF88E19D8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Investment Readiness </a:t>
          </a:r>
          <a:endParaRPr lang="en-GB" sz="30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605866" y="2939626"/>
        <a:ext cx="1950720" cy="1788160"/>
      </dsp:txXfrm>
    </dsp:sp>
    <dsp:sp modelId="{69B828C4-A1E0-1B4E-B124-286FD46F5DDC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Delivery and Scale</a:t>
          </a:r>
          <a:endParaRPr lang="en-GB" sz="30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CC27-D4E1-9241-9DFB-DC19E1A85CD0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3816-ABB5-3845-9E89-9EB4922FAA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689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3B9-6344-382B-3250-F8147D5E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22A77-D824-29BA-2471-76941D1F9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40CD1-EF67-AFC3-4CD2-627727449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66F26-CA07-B66E-8E8D-9E2C3D4B5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09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3FA2-C1E8-636F-BBE8-B5BA3DD7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589B8-61BF-5543-779E-27CC745D9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DB6E1-23D0-703A-4C96-D86FE4ED4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1912C-97C6-B5D4-20F2-4F969D440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EEA1-DC89-D0AF-0EFA-83ED78D3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F2841-A052-6AC0-8C48-09FEE1A3F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DCDAE-83FC-A606-ED06-91C65168A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9239-6E13-7A6D-E014-20E0907E1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7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42392-2449-A21E-1F93-DCEFE70B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4289A-7B78-E6C0-CE39-0F858B5E8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6C2A4-0B39-94F4-82AD-E930B37DF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0F04-AB7E-181B-64C1-086ECA822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062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3816-ABB5-3845-9E89-9EB4922FAA09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687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9BA9A-5929-E0EE-0057-5B272C35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A0D5D-E371-6417-4C0C-0653AC7C5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DBE0C-110B-A448-8263-AA805A3F2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2FBC6-0B6D-68F5-FA71-152049765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050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3816-ABB5-3845-9E89-9EB4922FAA09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176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3816-ABB5-3845-9E89-9EB4922FAA0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77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85EB8-5DC6-2A4B-AF80-413921E5F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85EB8-5DC6-2A4B-AF80-413921E5F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0140-10A5-027D-D104-75390F3F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54042-5387-4D3B-55EA-CDA67BB98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06CD8-DA48-C04E-1E03-009D7BF39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D9AD2-4477-3AA3-986D-ECFD958DD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7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stuff in from the  </a:t>
            </a:r>
            <a:r>
              <a:rPr lang="en-US" dirty="0" err="1"/>
              <a:t>postion</a:t>
            </a:r>
            <a:r>
              <a:rPr lang="en-US" dirty="0"/>
              <a:t>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3816-ABB5-3845-9E89-9EB4922FAA0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945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85EB8-5DC6-2A4B-AF80-413921E5F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85EB8-5DC6-2A4B-AF80-413921E5F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56815-90C5-B3B5-086F-0A0C0737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CCE8F-C28D-389C-4741-2177F6AC6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F4855-51E0-32F6-5B0F-7ACD50111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CEE6-E74A-93CD-4E15-460902795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63816-ABB5-3845-9E89-9EB4922FAA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3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35A4-0433-2A4A-B058-BEC6586AC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FD098-C2BA-4041-A2DE-1DD1BA3CE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C2AD-2E25-F74B-8E94-3A2792DF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77DB-43E5-124A-9767-1CC2DB9C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08D0-BE33-7149-AC49-9310713A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34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ACAD-DA8C-DC43-AEB8-92DE99B7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1E21B-EE37-E44C-B205-7B6C1480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C3F8B-D17D-9944-ACA2-92D9C9CA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3E2B-9C07-2243-B05E-A3F7EE1B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F05D-9590-D449-8C40-B14BD102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78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3AC37-B2B4-BB43-A322-806DF3364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88E2A-67D5-BB4D-8E95-7C7893C09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D4DF-2C61-3B44-8C32-4150C9CD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A3CDC-06E2-C348-85F2-267F08C0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72B93-70E4-8E4C-96C3-D704E49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064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137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D29F-7E69-535E-0A2C-4225A4C66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407418"/>
            <a:ext cx="8775771" cy="1325563"/>
          </a:xfrm>
        </p:spPr>
        <p:txBody>
          <a:bodyPr>
            <a:noAutofit/>
          </a:bodyPr>
          <a:lstStyle/>
          <a:p>
            <a:r>
              <a:rPr lang="en-US" dirty="0"/>
              <a:t>Table of contents: 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885EBB-8B56-9C1D-8FFD-61AC1C40B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3" y="1943100"/>
            <a:ext cx="4264025" cy="3771900"/>
          </a:xfrm>
        </p:spPr>
        <p:txBody>
          <a:bodyPr/>
          <a:lstStyle>
            <a:lvl1pPr>
              <a:defRPr sz="20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1E5E43F-915D-1D4F-F297-337B13DEA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9052" y="1943100"/>
            <a:ext cx="4265612" cy="3771900"/>
          </a:xfrm>
        </p:spPr>
        <p:txBody>
          <a:bodyPr/>
          <a:lstStyle>
            <a:lvl1pPr>
              <a:defRPr sz="20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99625C9-CEC6-E44B-8DBD-576640FEC298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C34-E770-1D48-96E0-8636E02856DA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AF16-1DA7-99E4-9D14-029FB88969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4F3F-3C92-C630-422B-EF06B1325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6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A199-43CA-E7A1-6CA4-F593E848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407418"/>
            <a:ext cx="8775771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Three columns layout: click to edit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B44EB-EEC2-A738-CAC4-6D457D8E7173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77D44E-B83B-9C2C-E5BE-0DF085103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4E8B7B-FBD6-1767-7410-81200DFE54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478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8E4DE0D-857E-A509-8F2C-C6829799B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806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6675973-E4A8-99CC-79F3-DDDA6C84C220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98782-5447-FD57-8BBF-FC095DA3D9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A7426-9A14-2F9A-99EF-7E695E0DB7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07895B25-E1C8-971B-1A44-E75813C79CA1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71500" y="1943100"/>
            <a:ext cx="9920288" cy="4914900"/>
          </a:xfr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a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65946-B314-9472-B4C6-55E8CE7C5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1" y="408216"/>
            <a:ext cx="11031607" cy="571501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Video with title and subtitle/caption: click to edit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CFCC38-E529-9737-0EAE-8BCABF207C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1499" y="1143000"/>
            <a:ext cx="8793164" cy="5715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subtitle/caption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528C2-3409-0246-90DB-A2C71DE339F7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B9A7-75DE-E84A-D1DC-8BB440C287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3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34F0-F0E5-928E-BC2C-BA9365145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1143000"/>
            <a:ext cx="8775771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Simple Title and Subtitle/Text layout: click to edit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817326-42DC-8330-34F1-A4D4977FF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2743200"/>
            <a:ext cx="8775700" cy="1376172"/>
          </a:xfrm>
        </p:spPr>
        <p:txBody>
          <a:bodyPr/>
          <a:lstStyle/>
          <a:p>
            <a:pPr lvl="0"/>
            <a:r>
              <a:rPr lang="en-US" dirty="0"/>
              <a:t>Click to edit subtitle/text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2BCF-5A3D-03E3-A94B-BBB9D8113D2F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011D3EB-88EA-70AE-467A-9FB4CEF61F8C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5804-A711-3151-52DA-88C4A294B2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A88C8-6E73-3A96-B710-3287266859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5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5 Offic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3254CC-B2A7-F7EA-CC6F-F805C100A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4461" y="5167105"/>
            <a:ext cx="7666038" cy="54789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871985-4E89-3092-A1BF-2B88F9614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462" y="3543301"/>
            <a:ext cx="7666037" cy="137159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Cover slide option 4: click to edit 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9051A5-79F1-D44C-4370-D119382D81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963" y="0"/>
            <a:ext cx="11031537" cy="33147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85E7FC-4174-5D83-0202-E98AFF162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5943600"/>
            <a:ext cx="2008187" cy="5715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to insert Office/Department logo SVG or 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69900-41C6-90FE-3B97-827F19F448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6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A199-43CA-E7A1-6CA4-F593E848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407418"/>
            <a:ext cx="8775771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One/Two columns layout: click to edit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CC9540-4936-A722-D4D8-6F2DD1E375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943100"/>
            <a:ext cx="5410200" cy="37719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9DCC21B-4B9B-5B32-FFB5-6D422F688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265" y="1943100"/>
            <a:ext cx="5410200" cy="3771900"/>
          </a:xfrm>
        </p:spPr>
        <p:txBody>
          <a:bodyPr/>
          <a:lstStyle/>
          <a:p>
            <a:pPr lvl="0"/>
            <a:r>
              <a:rPr lang="en-US" dirty="0"/>
              <a:t>Click to edit text. Delete this text box for a single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436A9-C91A-C3AF-929E-6AAD9788D1AA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72BBB9-EFB1-272F-A77D-EC6E502CFBBA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11DA-A0D8-F795-E4B3-533547EF9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3319F-7372-2BAD-E14C-CDA5D7B13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3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A199-43CA-E7A1-6CA4-F593E848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Three columns layout with icon: click to edit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58FEF0-D15D-C783-3915-C2BB1A639F5F}"/>
              </a:ext>
            </a:extLst>
          </p:cNvPr>
          <p:cNvSpPr/>
          <p:nvPr userDrawn="1"/>
        </p:nvSpPr>
        <p:spPr>
          <a:xfrm>
            <a:off x="9593263" y="0"/>
            <a:ext cx="2036202" cy="171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F53634DE-3DCF-89D7-D1DA-238A3F706EF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086077" y="334948"/>
            <a:ext cx="1050573" cy="1044604"/>
          </a:xfrm>
          <a:noFill/>
        </p:spPr>
        <p:txBody>
          <a:bodyPr anchor="ctr">
            <a:noAutofit/>
          </a:bodyPr>
          <a:lstStyle>
            <a:lvl1pPr algn="ctr">
              <a:defRPr sz="1000" b="1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an SVG icon. USE WHITE ICONS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07EE6F7-7C4E-DA99-A2D1-43FD02089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E5EF916-DFCD-66BC-D5E9-2CBA2FA5C9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478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D85157-A068-4CCC-5FD9-BFCE0F2C4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8060" y="1943100"/>
            <a:ext cx="3154363" cy="37719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8486D05-F4AB-3B2F-B7EA-D0E2F530E222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B0A5C2-D638-88C8-B47D-0894191743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AF401-66A9-3B3F-7A31-33528E15E7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4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3326-0407-BB4F-876F-41513743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3301-6D41-8048-92C2-980D6D6F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E517-416F-BB4A-91F6-FA1E26D6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C615-05ED-1549-99A0-8E40C18C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A0E2-9898-1247-8E88-589E1143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912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w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A199-43CA-E7A1-6CA4-F593E848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370094"/>
            <a:ext cx="8775771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One/Two columns layout with icon: click to edit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CC9540-4936-A722-D4D8-6F2DD1E375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943100"/>
            <a:ext cx="5410200" cy="37719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9DCC21B-4B9B-5B32-FFB5-6D422F688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265" y="1943100"/>
            <a:ext cx="5410200" cy="3771900"/>
          </a:xfrm>
        </p:spPr>
        <p:txBody>
          <a:bodyPr/>
          <a:lstStyle/>
          <a:p>
            <a:pPr lvl="0"/>
            <a:r>
              <a:rPr lang="en-US" dirty="0"/>
              <a:t>Click to edit text. Delete this text box for a single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58FEF0-D15D-C783-3915-C2BB1A639F5F}"/>
              </a:ext>
            </a:extLst>
          </p:cNvPr>
          <p:cNvSpPr/>
          <p:nvPr userDrawn="1"/>
        </p:nvSpPr>
        <p:spPr>
          <a:xfrm>
            <a:off x="9593263" y="0"/>
            <a:ext cx="2036202" cy="171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F53634DE-3DCF-89D7-D1DA-238A3F706EF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086077" y="334948"/>
            <a:ext cx="1050573" cy="1044604"/>
          </a:xfrm>
          <a:noFill/>
        </p:spPr>
        <p:txBody>
          <a:bodyPr anchor="ctr">
            <a:noAutofit/>
          </a:bodyPr>
          <a:lstStyle>
            <a:lvl1pPr algn="ctr">
              <a:defRPr sz="1000" b="1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an SVG icon. USE WHITE ICONS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C830032-CF59-F4FA-3AE0-8BDDDB5946D2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BE28D-CFB1-32BE-5AB1-A9D31FF747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2E607-980B-F046-086A-3D08CEF074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A199-43CA-E7A1-6CA4-F593E848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92" y="398087"/>
            <a:ext cx="8775771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Three pictures layout: click to edit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B44EB-EEC2-A738-CAC4-6D457D8E7173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4779D4-683D-10A1-C78E-B175977898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892" y="1943100"/>
            <a:ext cx="3136971" cy="21717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B215792-AB51-3D2C-AE83-FBB4D723E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4362242"/>
            <a:ext cx="3154363" cy="1352757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53ED7EF7-7A30-44CE-BD8E-056DA93B9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49126" y="1943100"/>
            <a:ext cx="3136971" cy="21717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E86B906-30AB-0556-954A-0B4755054A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126" y="4362242"/>
            <a:ext cx="3136971" cy="1352757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F61FF6F9-ED7E-FEC7-1B65-F5E204CAAA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31662" y="1943100"/>
            <a:ext cx="3136971" cy="21717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D18F650-03ED-4260-A8EE-F2D1A3EF20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7424" y="4362242"/>
            <a:ext cx="3154363" cy="1352757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C788DD0-3D97-ADB3-BAAC-86F28CBA428F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8FFA0-403B-9B60-112C-845AB3E572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NAME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70E88-0EC4-FE70-32A2-0150C0F6CDB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12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6FA-4F3F-86FC-6860-A2CD5B33C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143000"/>
            <a:ext cx="4281488" cy="13716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Chart: 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DBE07-5B2A-695A-4135-8BAF43B380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8892" y="2743200"/>
            <a:ext cx="4264096" cy="29718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hart Placeholder 10">
            <a:extLst>
              <a:ext uri="{FF2B5EF4-FFF2-40B4-BE49-F238E27FC236}">
                <a16:creationId xmlns:a16="http://schemas.microsoft.com/office/drawing/2014/main" id="{114D92DA-777E-050F-4053-DE9BB51C560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81588" y="1143000"/>
            <a:ext cx="6534429" cy="457200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470E8-168F-0CC8-6CBF-AAD55C25D9F9}"/>
              </a:ext>
            </a:extLst>
          </p:cNvPr>
          <p:cNvSpPr/>
          <p:nvPr userDrawn="1"/>
        </p:nvSpPr>
        <p:spPr>
          <a:xfrm>
            <a:off x="588892" y="0"/>
            <a:ext cx="11031608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CF99DAB-7063-622F-2A75-6E855595412A}"/>
              </a:ext>
            </a:extLst>
          </p:cNvPr>
          <p:cNvSpPr/>
          <p:nvPr userDrawn="1"/>
        </p:nvSpPr>
        <p:spPr>
          <a:xfrm>
            <a:off x="571500" y="6181103"/>
            <a:ext cx="452230" cy="377210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rgbClr val="009EDB"/>
          </a:solidFill>
          <a:ln w="48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C6EF4-6BE8-2252-76B5-8A213B7A64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NAME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EAB62-34F2-CFCB-F957-B6B13AD081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5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B3C1-E413-9241-B6A3-B56B3B76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E5F2-0E2B-0E47-8B38-FD933D3DE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0B5A-7D87-354F-960B-4ADDDB33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2A80-7E3B-5440-BD5F-43856968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7E9F5-51EA-EA4B-B112-B8DC31C2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31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AC65-52C0-634F-8BC1-C034C79B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67AC-7DD3-FF4B-86AC-636DEF749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81DD1-E371-DF41-995E-9D287968C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57ECF-D5F1-004C-ABC2-67B07B10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0540D-38A7-C54E-B0B3-81C8F809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B399B-9406-D942-830A-6E378105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555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E598-0A39-2A43-AEA2-47D9B015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6D397-AF08-9C41-892A-C79045FA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A8CFB-CBCD-734A-8728-E46254C1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8461A-428C-334F-AC26-543CB7AC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7C4FB-6BB4-C143-AE1D-A0065932E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F2E19-B135-154A-BA37-84D571E9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6AFE8-0A53-4A4F-8BDA-7EA8AE82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88DAE-EB22-2E4C-8964-36AE2C65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775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6774-BBAD-3540-9C2C-BE64806F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A0D12-7282-EE49-837F-D356146B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2CA1B-D9D6-9A4D-B2AC-8FA0D23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454BD-B46E-614D-BAD9-14D6882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974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230A3-DFCA-EF4C-BE24-ED7D3DD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9CDE4-DE50-C140-8247-A7A8A181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EE4D4-D6FB-B94F-A075-457D8D7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16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C6D1-AC0C-334D-A90B-55DEC5B8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70D1-0579-3F4A-A98F-1B34290F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7BDE2-197B-DE4B-BFD4-826A0C7D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D66E1-21F8-3440-B216-D3CA10FC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C68FA-2807-D543-A03A-270A7F60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FDAA1-6E72-9348-81B5-C1C48DC3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69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0433-799F-0241-81EC-2321F4E4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A3A99-B03A-ED43-A14B-E3BAFC209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9240A-EEE1-CC44-884D-DE36AFFF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23F3B-5F7A-AD4D-862D-0CFDEE0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C5A4-F031-944A-AA27-A37A0184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01493-CEC6-1E47-9416-6C43FD75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70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A32F8-9A56-5143-9841-50BA3601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38C34-4E67-FC40-98C1-C8384034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94E1-01CC-3B4C-B0EF-B736E374D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CF7F-4582-0042-8B89-5130C75322AC}" type="datetimeFigureOut">
              <a:rPr lang="x-none" smtClean="0"/>
              <a:t>21/04/2026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D2393-2631-244E-89D4-4501962A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B3A4E-7696-EB40-BFE6-846480373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499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2" r:id="rId20"/>
    <p:sldLayoutId id="2147483673" r:id="rId21"/>
    <p:sldLayoutId id="214748367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4F128-299E-BC01-96BC-DBF7D6A71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AA0759F-337B-5D68-FD82-284EA56BC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B38F538-D635-8706-3310-86E1728538B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 l="1397" r="139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18F7EF-5421-BD9F-E5F7-6BF4AAEA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Housing As An Entry Point for Roma Inclusion</a:t>
            </a:r>
            <a:endParaRPr lang="en-US" sz="60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AD51CE9-79A7-3672-9F1E-12E5F4A60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Dyfed Aubrey – Chief Officer UN-Habitat Brussels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B12BE-CE95-3784-F940-7A0D2E4E61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C302B-855F-F575-0AB0-5DAA4C101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3E2A1-65E1-4FA3-620B-DF63743C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052" y="519112"/>
            <a:ext cx="1231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7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1AD8D-5B07-9018-08EE-A9BB5D82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F6D9F0-48ED-BDA5-977C-147CD2C4F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461446C-DE0C-3C31-33D5-47CCE517636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 l="2879" t="13175" r="2879" b="20863"/>
          <a:stretch>
            <a:fillRect/>
          </a:stretch>
        </p:blipFill>
        <p:spPr bwMode="auto">
          <a:xfrm>
            <a:off x="0" y="-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0E51D2-CC93-6EB3-8D91-02805D76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</a:t>
            </a:r>
            <a:endParaRPr lang="en-US" sz="60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3B33B9-52E3-C499-F1E4-CF2FE3390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b="1" dirty="0"/>
              <a:t>Desegregation of </a:t>
            </a:r>
            <a:r>
              <a:rPr lang="en-GB" b="1" dirty="0" err="1"/>
              <a:t>Mociur</a:t>
            </a:r>
            <a:r>
              <a:rPr lang="en-GB" b="1" dirty="0"/>
              <a:t> - Reșița, Romania </a:t>
            </a:r>
          </a:p>
          <a:p>
            <a:pPr algn="ctr"/>
            <a:endParaRPr lang="en-US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A5B3-C777-3834-F837-0ED6D82E8E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3E002-CA2A-420B-CB6E-F69A8CEFE5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9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05BE-0E54-0E56-F37A-A39B4A2C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0CC8-62DC-4E92-426F-4EA6C48E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426369"/>
            <a:ext cx="8775771" cy="1288132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Factsheet: Reșița</a:t>
            </a:r>
            <a:br>
              <a:rPr lang="en-GB" b="1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7C6CE-4397-870D-0521-216DC4582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Segregated Roma settlement (“</a:t>
            </a:r>
            <a:r>
              <a:rPr lang="en-GB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Mociur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ghetto”) with ~157 families (~580 people)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C85CE-BCF5-E053-85B3-38E126BE93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149" y="4370198"/>
            <a:ext cx="3136971" cy="1352757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Poor living conditions: overcrowding, lack of utilities, informal status, social stigma</a:t>
            </a:r>
          </a:p>
          <a:p>
            <a:pPr marL="0" indent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AB036E-2A8E-DD38-8AC5-276700703C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00828" y="4370198"/>
            <a:ext cx="3154363" cy="1352757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Limited access to services, high poverty, weak labour market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55423E-C376-F315-FEA1-534C365DB63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8DE37C-8056-D5BB-D6E3-026B9E7594F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03E5BB0-E6E3-A123-5F43-0A66FDD4A2FB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5466" r="184" b="42610"/>
          <a:stretch>
            <a:fillRect/>
          </a:stretch>
        </p:blipFill>
        <p:spPr bwMode="auto">
          <a:xfrm>
            <a:off x="7509556" y="1143001"/>
            <a:ext cx="4114801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2BBF138-AC6E-EDCB-0D5E-1DB59B0A681C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7592"/>
          <a:stretch>
            <a:fillRect/>
          </a:stretch>
        </p:blipFill>
        <p:spPr bwMode="auto">
          <a:xfrm>
            <a:off x="3859213" y="1143000"/>
            <a:ext cx="35648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DF82B9E-786E-C116-F365-8E4E20DE90E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7592"/>
          <a:stretch>
            <a:fillRect/>
          </a:stretch>
        </p:blipFill>
        <p:spPr bwMode="auto">
          <a:xfrm>
            <a:off x="365125" y="1143000"/>
            <a:ext cx="33607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9BD1-458F-14C1-1504-5599AC22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FEB4F1-B7BD-E2D9-1351-B6C74B06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0" y="639082"/>
            <a:ext cx="11031607" cy="571501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Intervention</a:t>
            </a:r>
          </a:p>
        </p:txBody>
      </p:sp>
      <p:graphicFrame>
        <p:nvGraphicFramePr>
          <p:cNvPr id="4" name="Media Placeholder 3">
            <a:extLst>
              <a:ext uri="{FF2B5EF4-FFF2-40B4-BE49-F238E27FC236}">
                <a16:creationId xmlns:a16="http://schemas.microsoft.com/office/drawing/2014/main" id="{A809E8CA-3CA2-8ED5-1C15-186B5EFD787C}"/>
              </a:ext>
            </a:extLst>
          </p:cNvPr>
          <p:cNvGraphicFramePr>
            <a:graphicFrameLocks noGrp="1"/>
          </p:cNvGraphicFramePr>
          <p:nvPr>
            <p:ph type="media" sz="quarter" idx="4294967295"/>
          </p:nvPr>
        </p:nvGraphicFramePr>
        <p:xfrm>
          <a:off x="588890" y="1210583"/>
          <a:ext cx="10764909" cy="551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60E23-B678-679B-E83F-35D6E9D60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25078-BB77-4CBF-80E0-ECEDAE9AB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944" y="6348412"/>
            <a:ext cx="411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5B16-78E7-10A1-77C9-D0E47826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794C7482-8141-8782-411F-13B49D3E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Results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6BDF5A8-8EA7-3EB4-29AD-EC14ACF86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157 families rehoused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Improved living conditions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former ghetto transformed into a regular neighbourhood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Generally smooth integration, limited conflict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Ongoing monitoring and social support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B4D721-69D1-0983-9234-181692E22E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AE19C-52F6-0088-1FDB-BDC84F13F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5F7D2AD-3701-AE58-3CE6-D2009CB33BDC}"/>
              </a:ext>
            </a:extLst>
          </p:cNvPr>
          <p:cNvPicPr>
            <a:picLocks noGrp="1" noChangeAspect="1" noChangeArrowheads="1"/>
          </p:cNvPicPr>
          <p:nvPr>
            <p:ph type="chart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07" y="1143000"/>
            <a:ext cx="30507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0DAA3-4027-E761-CEE5-3CA843AE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EB2D283-5188-A0A1-E946-6723C1690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254B8F2-F5DA-4F9B-512D-9AD38FE5945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 l="7148" r="13951" b="10058"/>
          <a:stretch>
            <a:fillRect/>
          </a:stretch>
        </p:blipFill>
        <p:spPr bwMode="auto">
          <a:xfrm>
            <a:off x="-1150374" y="0"/>
            <a:ext cx="1334237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A8C366-B5B5-9201-25CE-21799E4D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Inclusive Settlements Approach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6FFDD39-658C-9B77-84ED-45C9FBACF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UN-Habitat’s Theory of Change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EC794-C379-DDD9-D28A-8CB132FCA9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6248D-351B-EF6C-0C25-6E71AB927C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2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36D81-D510-9740-0A57-C84BEF11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CE6E06-6377-EDF7-CCD5-0096891D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1" y="466639"/>
            <a:ext cx="5879200" cy="8145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The Role of Cities</a:t>
            </a:r>
            <a:endParaRPr lang="x-none" sz="3600" b="1">
              <a:solidFill>
                <a:schemeClr val="accent1"/>
              </a:solidFill>
              <a:latin typeface="Roboto" pitchFamily="2" charset="0"/>
              <a:ea typeface="Roboto" pitchFamily="2" charset="0"/>
              <a:cs typeface="Segoe UI Semibold" panose="020B0702040204020203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0E247B9-70E3-73BB-7A05-6A1FBAFE989D}"/>
              </a:ext>
            </a:extLst>
          </p:cNvPr>
          <p:cNvSpPr txBox="1"/>
          <p:nvPr/>
        </p:nvSpPr>
        <p:spPr>
          <a:xfrm>
            <a:off x="754683" y="1883684"/>
            <a:ext cx="3828203" cy="876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endParaRPr lang="en-GB" sz="2800" b="1" spc="5">
              <a:solidFill>
                <a:srgbClr val="00B1E1"/>
              </a:solidFill>
              <a:latin typeface="Roboto" pitchFamily="2" charset="0"/>
              <a:ea typeface="Roboto" pitchFamily="2" charset="0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95"/>
              </a:spcBef>
            </a:pPr>
            <a:endParaRPr lang="en-GB" sz="2800" b="1" spc="5">
              <a:solidFill>
                <a:srgbClr val="00B1E1"/>
              </a:solidFill>
              <a:latin typeface="Roboto" pitchFamily="2" charset="0"/>
              <a:ea typeface="Roboto" pitchFamily="2" charset="0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57331D9-E528-7EA4-0A69-1E2E37815580}"/>
              </a:ext>
            </a:extLst>
          </p:cNvPr>
          <p:cNvSpPr txBox="1"/>
          <p:nvPr/>
        </p:nvSpPr>
        <p:spPr>
          <a:xfrm>
            <a:off x="656071" y="1729315"/>
            <a:ext cx="3320143" cy="1298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4180">
              <a:lnSpc>
                <a:spcPct val="100699"/>
              </a:lnSpc>
              <a:spcBef>
                <a:spcPts val="95"/>
              </a:spcBef>
            </a:pPr>
            <a:r>
              <a:rPr lang="en-GB" sz="2800" b="1" dirty="0"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How can cities shape their Roma futures?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A2BD3-1576-5705-BF22-8569579A2729}"/>
              </a:ext>
            </a:extLst>
          </p:cNvPr>
          <p:cNvSpPr txBox="1"/>
          <p:nvPr/>
        </p:nvSpPr>
        <p:spPr>
          <a:xfrm>
            <a:off x="581079" y="3252809"/>
            <a:ext cx="346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Cities can act through integrated city-level development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68FF4-1595-4BE0-2A38-7CFA69E200F7}"/>
              </a:ext>
            </a:extLst>
          </p:cNvPr>
          <p:cNvSpPr txBox="1"/>
          <p:nvPr/>
        </p:nvSpPr>
        <p:spPr>
          <a:xfrm>
            <a:off x="5522108" y="1729315"/>
            <a:ext cx="53873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Mobilizing stakeholders</a:t>
            </a:r>
            <a:endParaRPr lang="en-B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Facilitating the planning process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Enabling access to land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Ensuring equitable service delivery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58E049-4DA4-8841-5DAC-3510D722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08" y="6199098"/>
            <a:ext cx="4114800" cy="38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EC0598-66D4-13E7-A223-5661B3A8C9BF}"/>
              </a:ext>
            </a:extLst>
          </p:cNvPr>
          <p:cNvSpPr txBox="1"/>
          <p:nvPr/>
        </p:nvSpPr>
        <p:spPr>
          <a:xfrm>
            <a:off x="11007438" y="630309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5EDD575-C673-CF4D-BF44-B5D5410D0CFA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/>
              <a:t>15</a:t>
            </a:fld>
            <a:endParaRPr lang="en-BE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582C-3031-90D7-A8C5-3801C5012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D511DC-C87D-E01A-F011-1170477F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1" y="466639"/>
            <a:ext cx="5879200" cy="8145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Core Enablers</a:t>
            </a:r>
            <a:endParaRPr lang="x-none" sz="3600" b="1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226CA9-20CA-6898-6CB3-1CAF5DED7AA2}"/>
              </a:ext>
            </a:extLst>
          </p:cNvPr>
          <p:cNvSpPr txBox="1"/>
          <p:nvPr/>
        </p:nvSpPr>
        <p:spPr>
          <a:xfrm>
            <a:off x="2832677" y="1886225"/>
            <a:ext cx="2638721" cy="841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50" b="1" i="0" u="none" strike="noStrike" kern="1200" cap="none" spc="5" normalizeH="0" baseline="0" noProof="0" dirty="0">
                <a:ln>
                  <a:noFill/>
                </a:ln>
                <a:solidFill>
                  <a:srgbClr val="00B1E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"/>
              </a:rPr>
              <a:t>Planning</a:t>
            </a:r>
          </a:p>
          <a:p>
            <a:pPr marL="12700" marR="5080" lvl="0" algn="l" defTabSz="914400" rtl="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750" spc="-70" dirty="0">
                <a:solidFill>
                  <a:srgbClr val="231F20"/>
                </a:solidFill>
                <a:latin typeface="Roboto" pitchFamily="2" charset="0"/>
                <a:ea typeface="Roboto" pitchFamily="2" charset="0"/>
                <a:cs typeface="Calibri"/>
              </a:rPr>
              <a:t>Territorial, city and  community level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E1CE94C-3D74-C918-5564-8F872C26DEFB}"/>
              </a:ext>
            </a:extLst>
          </p:cNvPr>
          <p:cNvSpPr txBox="1"/>
          <p:nvPr/>
        </p:nvSpPr>
        <p:spPr>
          <a:xfrm>
            <a:off x="2832677" y="3324034"/>
            <a:ext cx="2950918" cy="164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4180" lvl="0" indent="0" algn="l" defTabSz="914400" rtl="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1200" cap="none" spc="5" normalizeH="0" baseline="0" noProof="0" dirty="0">
                <a:ln>
                  <a:noFill/>
                </a:ln>
                <a:solidFill>
                  <a:srgbClr val="00B1E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"/>
              </a:rPr>
              <a:t>Policy Frameworks and Effective Multi-Level Governance</a:t>
            </a:r>
          </a:p>
          <a:p>
            <a:pPr marL="12700" marR="424180" lvl="0" indent="0" algn="l" defTabSz="914400" rtl="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"/>
              </a:rPr>
              <a:t>Create legislation and institutional capacity at all levels</a:t>
            </a:r>
            <a:endParaRPr kumimoji="0" sz="1750" b="0" i="0" u="none" strike="noStrike" kern="1200" cap="none" spc="-7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F81F7-C9D5-7660-B72D-E09E1AE5B6EC}"/>
              </a:ext>
            </a:extLst>
          </p:cNvPr>
          <p:cNvGrpSpPr/>
          <p:nvPr/>
        </p:nvGrpSpPr>
        <p:grpSpPr>
          <a:xfrm>
            <a:off x="1363749" y="5280234"/>
            <a:ext cx="762635" cy="762000"/>
            <a:chOff x="6761993" y="4771181"/>
            <a:chExt cx="762635" cy="762000"/>
          </a:xfrm>
        </p:grpSpPr>
        <p:sp>
          <p:nvSpPr>
            <p:cNvPr id="22" name="object 42">
              <a:extLst>
                <a:ext uri="{FF2B5EF4-FFF2-40B4-BE49-F238E27FC236}">
                  <a16:creationId xmlns:a16="http://schemas.microsoft.com/office/drawing/2014/main" id="{27A6102C-0151-A8F9-BAE2-E4D5328A83DB}"/>
                </a:ext>
              </a:extLst>
            </p:cNvPr>
            <p:cNvSpPr/>
            <p:nvPr/>
          </p:nvSpPr>
          <p:spPr>
            <a:xfrm>
              <a:off x="7089423" y="520575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3101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01"/>
                  </a:lnTo>
                  <a:lnTo>
                    <a:pt x="6667" y="29781"/>
                  </a:lnTo>
                  <a:lnTo>
                    <a:pt x="23101" y="29781"/>
                  </a:lnTo>
                  <a:lnTo>
                    <a:pt x="29768" y="23101"/>
                  </a:lnTo>
                  <a:lnTo>
                    <a:pt x="29768" y="6667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43">
              <a:extLst>
                <a:ext uri="{FF2B5EF4-FFF2-40B4-BE49-F238E27FC236}">
                  <a16:creationId xmlns:a16="http://schemas.microsoft.com/office/drawing/2014/main" id="{7641C342-1072-EE05-19A6-C78F6F8C420F}"/>
                </a:ext>
              </a:extLst>
            </p:cNvPr>
            <p:cNvSpPr/>
            <p:nvPr/>
          </p:nvSpPr>
          <p:spPr>
            <a:xfrm>
              <a:off x="6910828" y="520575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3101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01"/>
                  </a:lnTo>
                  <a:lnTo>
                    <a:pt x="6667" y="29781"/>
                  </a:lnTo>
                  <a:lnTo>
                    <a:pt x="23101" y="29781"/>
                  </a:lnTo>
                  <a:lnTo>
                    <a:pt x="29768" y="23101"/>
                  </a:lnTo>
                  <a:lnTo>
                    <a:pt x="29768" y="6667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44">
              <a:extLst>
                <a:ext uri="{FF2B5EF4-FFF2-40B4-BE49-F238E27FC236}">
                  <a16:creationId xmlns:a16="http://schemas.microsoft.com/office/drawing/2014/main" id="{FD5474F8-5BB7-FABA-7327-9565C9BD353C}"/>
                </a:ext>
              </a:extLst>
            </p:cNvPr>
            <p:cNvSpPr/>
            <p:nvPr/>
          </p:nvSpPr>
          <p:spPr>
            <a:xfrm>
              <a:off x="6967611" y="5116474"/>
              <a:ext cx="92062" cy="208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45">
              <a:extLst>
                <a:ext uri="{FF2B5EF4-FFF2-40B4-BE49-F238E27FC236}">
                  <a16:creationId xmlns:a16="http://schemas.microsoft.com/office/drawing/2014/main" id="{317854E6-5C24-F349-E2CE-33B210383543}"/>
                </a:ext>
              </a:extLst>
            </p:cNvPr>
            <p:cNvSpPr/>
            <p:nvPr/>
          </p:nvSpPr>
          <p:spPr>
            <a:xfrm>
              <a:off x="6761993" y="4771181"/>
              <a:ext cx="762635" cy="762000"/>
            </a:xfrm>
            <a:custGeom>
              <a:avLst/>
              <a:gdLst/>
              <a:ahLst/>
              <a:cxnLst/>
              <a:rect l="l" t="t" r="r" b="b"/>
              <a:pathLst>
                <a:path w="762634" h="762000">
                  <a:moveTo>
                    <a:pt x="112395" y="93979"/>
                  </a:moveTo>
                  <a:lnTo>
                    <a:pt x="95961" y="93979"/>
                  </a:lnTo>
                  <a:lnTo>
                    <a:pt x="89293" y="101599"/>
                  </a:lnTo>
                  <a:lnTo>
                    <a:pt x="89293" y="109219"/>
                  </a:lnTo>
                  <a:lnTo>
                    <a:pt x="93824" y="134619"/>
                  </a:lnTo>
                  <a:lnTo>
                    <a:pt x="106337" y="156209"/>
                  </a:lnTo>
                  <a:lnTo>
                    <a:pt x="125212" y="172719"/>
                  </a:lnTo>
                  <a:lnTo>
                    <a:pt x="148831" y="181609"/>
                  </a:lnTo>
                  <a:lnTo>
                    <a:pt x="148831" y="207009"/>
                  </a:lnTo>
                  <a:lnTo>
                    <a:pt x="145948" y="212089"/>
                  </a:lnTo>
                  <a:lnTo>
                    <a:pt x="111520" y="231139"/>
                  </a:lnTo>
                  <a:lnTo>
                    <a:pt x="84301" y="253999"/>
                  </a:lnTo>
                  <a:lnTo>
                    <a:pt x="39077" y="309879"/>
                  </a:lnTo>
                  <a:lnTo>
                    <a:pt x="9956" y="378459"/>
                  </a:lnTo>
                  <a:lnTo>
                    <a:pt x="0" y="449579"/>
                  </a:lnTo>
                  <a:lnTo>
                    <a:pt x="0" y="657859"/>
                  </a:lnTo>
                  <a:lnTo>
                    <a:pt x="8201" y="698499"/>
                  </a:lnTo>
                  <a:lnTo>
                    <a:pt x="30553" y="731519"/>
                  </a:lnTo>
                  <a:lnTo>
                    <a:pt x="63672" y="754379"/>
                  </a:lnTo>
                  <a:lnTo>
                    <a:pt x="104178" y="761999"/>
                  </a:lnTo>
                  <a:lnTo>
                    <a:pt x="465836" y="761999"/>
                  </a:lnTo>
                  <a:lnTo>
                    <a:pt x="493050" y="760729"/>
                  </a:lnTo>
                  <a:lnTo>
                    <a:pt x="518885" y="755649"/>
                  </a:lnTo>
                  <a:lnTo>
                    <a:pt x="541636" y="745489"/>
                  </a:lnTo>
                  <a:lnTo>
                    <a:pt x="559600" y="734059"/>
                  </a:lnTo>
                  <a:lnTo>
                    <a:pt x="744271" y="734059"/>
                  </a:lnTo>
                  <a:lnTo>
                    <a:pt x="745927" y="732789"/>
                  </a:lnTo>
                  <a:lnTo>
                    <a:pt x="104178" y="732789"/>
                  </a:lnTo>
                  <a:lnTo>
                    <a:pt x="75237" y="726439"/>
                  </a:lnTo>
                  <a:lnTo>
                    <a:pt x="51587" y="711199"/>
                  </a:lnTo>
                  <a:lnTo>
                    <a:pt x="35633" y="687069"/>
                  </a:lnTo>
                  <a:lnTo>
                    <a:pt x="29781" y="657859"/>
                  </a:lnTo>
                  <a:lnTo>
                    <a:pt x="29781" y="449579"/>
                  </a:lnTo>
                  <a:lnTo>
                    <a:pt x="35588" y="397509"/>
                  </a:lnTo>
                  <a:lnTo>
                    <a:pt x="52192" y="349249"/>
                  </a:lnTo>
                  <a:lnTo>
                    <a:pt x="78363" y="304799"/>
                  </a:lnTo>
                  <a:lnTo>
                    <a:pt x="112874" y="267969"/>
                  </a:lnTo>
                  <a:lnTo>
                    <a:pt x="154495" y="241299"/>
                  </a:lnTo>
                  <a:lnTo>
                    <a:pt x="161523" y="236219"/>
                  </a:lnTo>
                  <a:lnTo>
                    <a:pt x="167476" y="231139"/>
                  </a:lnTo>
                  <a:lnTo>
                    <a:pt x="172260" y="224789"/>
                  </a:lnTo>
                  <a:lnTo>
                    <a:pt x="175780" y="218439"/>
                  </a:lnTo>
                  <a:lnTo>
                    <a:pt x="371583" y="218439"/>
                  </a:lnTo>
                  <a:lnTo>
                    <a:pt x="360057" y="212089"/>
                  </a:lnTo>
                  <a:lnTo>
                    <a:pt x="357200" y="207009"/>
                  </a:lnTo>
                  <a:lnTo>
                    <a:pt x="357200" y="187959"/>
                  </a:lnTo>
                  <a:lnTo>
                    <a:pt x="178600" y="187959"/>
                  </a:lnTo>
                  <a:lnTo>
                    <a:pt x="178600" y="160019"/>
                  </a:lnTo>
                  <a:lnTo>
                    <a:pt x="185280" y="153669"/>
                  </a:lnTo>
                  <a:lnTo>
                    <a:pt x="401152" y="153669"/>
                  </a:lnTo>
                  <a:lnTo>
                    <a:pt x="401888" y="152399"/>
                  </a:lnTo>
                  <a:lnTo>
                    <a:pt x="151993" y="152399"/>
                  </a:lnTo>
                  <a:lnTo>
                    <a:pt x="138852" y="146049"/>
                  </a:lnTo>
                  <a:lnTo>
                    <a:pt x="128416" y="137159"/>
                  </a:lnTo>
                  <a:lnTo>
                    <a:pt x="121532" y="124459"/>
                  </a:lnTo>
                  <a:lnTo>
                    <a:pt x="119049" y="109219"/>
                  </a:lnTo>
                  <a:lnTo>
                    <a:pt x="119049" y="101599"/>
                  </a:lnTo>
                  <a:lnTo>
                    <a:pt x="112395" y="93979"/>
                  </a:lnTo>
                  <a:close/>
                </a:path>
                <a:path w="762634" h="762000">
                  <a:moveTo>
                    <a:pt x="744271" y="734059"/>
                  </a:moveTo>
                  <a:lnTo>
                    <a:pt x="559600" y="734059"/>
                  </a:lnTo>
                  <a:lnTo>
                    <a:pt x="577567" y="745489"/>
                  </a:lnTo>
                  <a:lnTo>
                    <a:pt x="600314" y="755649"/>
                  </a:lnTo>
                  <a:lnTo>
                    <a:pt x="626145" y="760729"/>
                  </a:lnTo>
                  <a:lnTo>
                    <a:pt x="653364" y="761999"/>
                  </a:lnTo>
                  <a:lnTo>
                    <a:pt x="692875" y="758189"/>
                  </a:lnTo>
                  <a:lnTo>
                    <a:pt x="727719" y="746759"/>
                  </a:lnTo>
                  <a:lnTo>
                    <a:pt x="744271" y="734059"/>
                  </a:lnTo>
                  <a:close/>
                </a:path>
                <a:path w="762634" h="762000">
                  <a:moveTo>
                    <a:pt x="386956" y="576579"/>
                  </a:moveTo>
                  <a:lnTo>
                    <a:pt x="357200" y="576579"/>
                  </a:lnTo>
                  <a:lnTo>
                    <a:pt x="357200" y="703579"/>
                  </a:lnTo>
                  <a:lnTo>
                    <a:pt x="358152" y="711199"/>
                  </a:lnTo>
                  <a:lnTo>
                    <a:pt x="360894" y="718819"/>
                  </a:lnTo>
                  <a:lnTo>
                    <a:pt x="365252" y="726439"/>
                  </a:lnTo>
                  <a:lnTo>
                    <a:pt x="371055" y="732789"/>
                  </a:lnTo>
                  <a:lnTo>
                    <a:pt x="452132" y="732789"/>
                  </a:lnTo>
                  <a:lnTo>
                    <a:pt x="445490" y="731519"/>
                  </a:lnTo>
                  <a:lnTo>
                    <a:pt x="421048" y="726439"/>
                  </a:lnTo>
                  <a:lnTo>
                    <a:pt x="402626" y="718819"/>
                  </a:lnTo>
                  <a:lnTo>
                    <a:pt x="391003" y="711199"/>
                  </a:lnTo>
                  <a:lnTo>
                    <a:pt x="386956" y="703579"/>
                  </a:lnTo>
                  <a:lnTo>
                    <a:pt x="386956" y="684529"/>
                  </a:lnTo>
                  <a:lnTo>
                    <a:pt x="762012" y="684529"/>
                  </a:lnTo>
                  <a:lnTo>
                    <a:pt x="762012" y="673099"/>
                  </a:lnTo>
                  <a:lnTo>
                    <a:pt x="465836" y="673099"/>
                  </a:lnTo>
                  <a:lnTo>
                    <a:pt x="434522" y="670559"/>
                  </a:lnTo>
                  <a:lnTo>
                    <a:pt x="409517" y="662939"/>
                  </a:lnTo>
                  <a:lnTo>
                    <a:pt x="392951" y="652779"/>
                  </a:lnTo>
                  <a:lnTo>
                    <a:pt x="386956" y="643889"/>
                  </a:lnTo>
                  <a:lnTo>
                    <a:pt x="386956" y="624839"/>
                  </a:lnTo>
                  <a:lnTo>
                    <a:pt x="762012" y="624839"/>
                  </a:lnTo>
                  <a:lnTo>
                    <a:pt x="762012" y="613409"/>
                  </a:lnTo>
                  <a:lnTo>
                    <a:pt x="465836" y="613409"/>
                  </a:lnTo>
                  <a:lnTo>
                    <a:pt x="434522" y="610869"/>
                  </a:lnTo>
                  <a:lnTo>
                    <a:pt x="409517" y="603249"/>
                  </a:lnTo>
                  <a:lnTo>
                    <a:pt x="392951" y="593089"/>
                  </a:lnTo>
                  <a:lnTo>
                    <a:pt x="386956" y="584199"/>
                  </a:lnTo>
                  <a:lnTo>
                    <a:pt x="386956" y="576579"/>
                  </a:lnTo>
                  <a:close/>
                </a:path>
                <a:path w="762634" h="762000">
                  <a:moveTo>
                    <a:pt x="574484" y="684529"/>
                  </a:moveTo>
                  <a:lnTo>
                    <a:pt x="544715" y="684529"/>
                  </a:lnTo>
                  <a:lnTo>
                    <a:pt x="544715" y="703579"/>
                  </a:lnTo>
                  <a:lnTo>
                    <a:pt x="538718" y="712469"/>
                  </a:lnTo>
                  <a:lnTo>
                    <a:pt x="522149" y="722629"/>
                  </a:lnTo>
                  <a:lnTo>
                    <a:pt x="497143" y="730249"/>
                  </a:lnTo>
                  <a:lnTo>
                    <a:pt x="465836" y="732789"/>
                  </a:lnTo>
                  <a:lnTo>
                    <a:pt x="653364" y="732789"/>
                  </a:lnTo>
                  <a:lnTo>
                    <a:pt x="622056" y="730249"/>
                  </a:lnTo>
                  <a:lnTo>
                    <a:pt x="597050" y="722629"/>
                  </a:lnTo>
                  <a:lnTo>
                    <a:pt x="580481" y="712469"/>
                  </a:lnTo>
                  <a:lnTo>
                    <a:pt x="574484" y="703579"/>
                  </a:lnTo>
                  <a:lnTo>
                    <a:pt x="574484" y="684529"/>
                  </a:lnTo>
                  <a:close/>
                </a:path>
                <a:path w="762634" h="762000">
                  <a:moveTo>
                    <a:pt x="762012" y="684529"/>
                  </a:moveTo>
                  <a:lnTo>
                    <a:pt x="732231" y="684529"/>
                  </a:lnTo>
                  <a:lnTo>
                    <a:pt x="732231" y="703579"/>
                  </a:lnTo>
                  <a:lnTo>
                    <a:pt x="726235" y="712469"/>
                  </a:lnTo>
                  <a:lnTo>
                    <a:pt x="709671" y="722629"/>
                  </a:lnTo>
                  <a:lnTo>
                    <a:pt x="684669" y="730249"/>
                  </a:lnTo>
                  <a:lnTo>
                    <a:pt x="653364" y="732789"/>
                  </a:lnTo>
                  <a:lnTo>
                    <a:pt x="745927" y="732789"/>
                  </a:lnTo>
                  <a:lnTo>
                    <a:pt x="752548" y="727709"/>
                  </a:lnTo>
                  <a:lnTo>
                    <a:pt x="762012" y="703579"/>
                  </a:lnTo>
                  <a:lnTo>
                    <a:pt x="762012" y="684529"/>
                  </a:lnTo>
                  <a:close/>
                </a:path>
                <a:path w="762634" h="762000">
                  <a:moveTo>
                    <a:pt x="544715" y="684529"/>
                  </a:moveTo>
                  <a:lnTo>
                    <a:pt x="386956" y="684529"/>
                  </a:lnTo>
                  <a:lnTo>
                    <a:pt x="404053" y="692149"/>
                  </a:lnTo>
                  <a:lnTo>
                    <a:pt x="423452" y="698499"/>
                  </a:lnTo>
                  <a:lnTo>
                    <a:pt x="444324" y="702309"/>
                  </a:lnTo>
                  <a:lnTo>
                    <a:pt x="465836" y="703579"/>
                  </a:lnTo>
                  <a:lnTo>
                    <a:pt x="487333" y="702309"/>
                  </a:lnTo>
                  <a:lnTo>
                    <a:pt x="508200" y="698499"/>
                  </a:lnTo>
                  <a:lnTo>
                    <a:pt x="527604" y="692149"/>
                  </a:lnTo>
                  <a:lnTo>
                    <a:pt x="544715" y="684529"/>
                  </a:lnTo>
                  <a:close/>
                </a:path>
                <a:path w="762634" h="762000">
                  <a:moveTo>
                    <a:pt x="732231" y="684529"/>
                  </a:moveTo>
                  <a:lnTo>
                    <a:pt x="574484" y="684529"/>
                  </a:lnTo>
                  <a:lnTo>
                    <a:pt x="591581" y="692149"/>
                  </a:lnTo>
                  <a:lnTo>
                    <a:pt x="610981" y="698499"/>
                  </a:lnTo>
                  <a:lnTo>
                    <a:pt x="631852" y="702309"/>
                  </a:lnTo>
                  <a:lnTo>
                    <a:pt x="653364" y="703579"/>
                  </a:lnTo>
                  <a:lnTo>
                    <a:pt x="674875" y="702309"/>
                  </a:lnTo>
                  <a:lnTo>
                    <a:pt x="695745" y="698499"/>
                  </a:lnTo>
                  <a:lnTo>
                    <a:pt x="715141" y="692149"/>
                  </a:lnTo>
                  <a:lnTo>
                    <a:pt x="732231" y="684529"/>
                  </a:lnTo>
                  <a:close/>
                </a:path>
                <a:path w="762634" h="762000">
                  <a:moveTo>
                    <a:pt x="574484" y="624839"/>
                  </a:moveTo>
                  <a:lnTo>
                    <a:pt x="544715" y="624839"/>
                  </a:lnTo>
                  <a:lnTo>
                    <a:pt x="544715" y="643889"/>
                  </a:lnTo>
                  <a:lnTo>
                    <a:pt x="538718" y="652779"/>
                  </a:lnTo>
                  <a:lnTo>
                    <a:pt x="522149" y="662939"/>
                  </a:lnTo>
                  <a:lnTo>
                    <a:pt x="497143" y="670559"/>
                  </a:lnTo>
                  <a:lnTo>
                    <a:pt x="465836" y="673099"/>
                  </a:lnTo>
                  <a:lnTo>
                    <a:pt x="653364" y="673099"/>
                  </a:lnTo>
                  <a:lnTo>
                    <a:pt x="622056" y="670559"/>
                  </a:lnTo>
                  <a:lnTo>
                    <a:pt x="597050" y="662939"/>
                  </a:lnTo>
                  <a:lnTo>
                    <a:pt x="580481" y="652779"/>
                  </a:lnTo>
                  <a:lnTo>
                    <a:pt x="574484" y="643889"/>
                  </a:lnTo>
                  <a:lnTo>
                    <a:pt x="574484" y="624839"/>
                  </a:lnTo>
                  <a:close/>
                </a:path>
                <a:path w="762634" h="762000">
                  <a:moveTo>
                    <a:pt x="762012" y="624839"/>
                  </a:moveTo>
                  <a:lnTo>
                    <a:pt x="732231" y="624839"/>
                  </a:lnTo>
                  <a:lnTo>
                    <a:pt x="732231" y="643889"/>
                  </a:lnTo>
                  <a:lnTo>
                    <a:pt x="726235" y="652779"/>
                  </a:lnTo>
                  <a:lnTo>
                    <a:pt x="709671" y="662939"/>
                  </a:lnTo>
                  <a:lnTo>
                    <a:pt x="684669" y="670559"/>
                  </a:lnTo>
                  <a:lnTo>
                    <a:pt x="653364" y="673099"/>
                  </a:lnTo>
                  <a:lnTo>
                    <a:pt x="762012" y="673099"/>
                  </a:lnTo>
                  <a:lnTo>
                    <a:pt x="762012" y="624839"/>
                  </a:lnTo>
                  <a:close/>
                </a:path>
                <a:path w="762634" h="762000">
                  <a:moveTo>
                    <a:pt x="544715" y="624839"/>
                  </a:moveTo>
                  <a:lnTo>
                    <a:pt x="386956" y="624839"/>
                  </a:lnTo>
                  <a:lnTo>
                    <a:pt x="404053" y="633729"/>
                  </a:lnTo>
                  <a:lnTo>
                    <a:pt x="423452" y="638809"/>
                  </a:lnTo>
                  <a:lnTo>
                    <a:pt x="444324" y="642619"/>
                  </a:lnTo>
                  <a:lnTo>
                    <a:pt x="465836" y="643889"/>
                  </a:lnTo>
                  <a:lnTo>
                    <a:pt x="487333" y="642619"/>
                  </a:lnTo>
                  <a:lnTo>
                    <a:pt x="508200" y="638809"/>
                  </a:lnTo>
                  <a:lnTo>
                    <a:pt x="527604" y="633729"/>
                  </a:lnTo>
                  <a:lnTo>
                    <a:pt x="544715" y="624839"/>
                  </a:lnTo>
                  <a:close/>
                </a:path>
                <a:path w="762634" h="762000">
                  <a:moveTo>
                    <a:pt x="732231" y="624839"/>
                  </a:moveTo>
                  <a:lnTo>
                    <a:pt x="574484" y="624839"/>
                  </a:lnTo>
                  <a:lnTo>
                    <a:pt x="591581" y="633729"/>
                  </a:lnTo>
                  <a:lnTo>
                    <a:pt x="610981" y="638809"/>
                  </a:lnTo>
                  <a:lnTo>
                    <a:pt x="631852" y="642619"/>
                  </a:lnTo>
                  <a:lnTo>
                    <a:pt x="653364" y="643889"/>
                  </a:lnTo>
                  <a:lnTo>
                    <a:pt x="674875" y="642619"/>
                  </a:lnTo>
                  <a:lnTo>
                    <a:pt x="695745" y="638809"/>
                  </a:lnTo>
                  <a:lnTo>
                    <a:pt x="715141" y="633729"/>
                  </a:lnTo>
                  <a:lnTo>
                    <a:pt x="732231" y="624839"/>
                  </a:lnTo>
                  <a:close/>
                </a:path>
                <a:path w="762634" h="762000">
                  <a:moveTo>
                    <a:pt x="253009" y="285749"/>
                  </a:moveTo>
                  <a:lnTo>
                    <a:pt x="209538" y="292099"/>
                  </a:lnTo>
                  <a:lnTo>
                    <a:pt x="170443" y="308609"/>
                  </a:lnTo>
                  <a:lnTo>
                    <a:pt x="137299" y="334009"/>
                  </a:lnTo>
                  <a:lnTo>
                    <a:pt x="111678" y="367029"/>
                  </a:lnTo>
                  <a:lnTo>
                    <a:pt x="95151" y="406399"/>
                  </a:lnTo>
                  <a:lnTo>
                    <a:pt x="89293" y="449579"/>
                  </a:lnTo>
                  <a:lnTo>
                    <a:pt x="95151" y="494029"/>
                  </a:lnTo>
                  <a:lnTo>
                    <a:pt x="111678" y="532129"/>
                  </a:lnTo>
                  <a:lnTo>
                    <a:pt x="137299" y="566419"/>
                  </a:lnTo>
                  <a:lnTo>
                    <a:pt x="170443" y="591819"/>
                  </a:lnTo>
                  <a:lnTo>
                    <a:pt x="209538" y="608329"/>
                  </a:lnTo>
                  <a:lnTo>
                    <a:pt x="253009" y="613409"/>
                  </a:lnTo>
                  <a:lnTo>
                    <a:pt x="281580" y="610869"/>
                  </a:lnTo>
                  <a:lnTo>
                    <a:pt x="308781" y="604519"/>
                  </a:lnTo>
                  <a:lnTo>
                    <a:pt x="334144" y="591819"/>
                  </a:lnTo>
                  <a:lnTo>
                    <a:pt x="345672" y="584199"/>
                  </a:lnTo>
                  <a:lnTo>
                    <a:pt x="253009" y="584199"/>
                  </a:lnTo>
                  <a:lnTo>
                    <a:pt x="210714" y="576579"/>
                  </a:lnTo>
                  <a:lnTo>
                    <a:pt x="173946" y="557529"/>
                  </a:lnTo>
                  <a:lnTo>
                    <a:pt x="144930" y="529589"/>
                  </a:lnTo>
                  <a:lnTo>
                    <a:pt x="125890" y="492759"/>
                  </a:lnTo>
                  <a:lnTo>
                    <a:pt x="119049" y="449579"/>
                  </a:lnTo>
                  <a:lnTo>
                    <a:pt x="125890" y="407669"/>
                  </a:lnTo>
                  <a:lnTo>
                    <a:pt x="144930" y="370839"/>
                  </a:lnTo>
                  <a:lnTo>
                    <a:pt x="173946" y="341629"/>
                  </a:lnTo>
                  <a:lnTo>
                    <a:pt x="210714" y="322579"/>
                  </a:lnTo>
                  <a:lnTo>
                    <a:pt x="253009" y="316229"/>
                  </a:lnTo>
                  <a:lnTo>
                    <a:pt x="345519" y="316229"/>
                  </a:lnTo>
                  <a:lnTo>
                    <a:pt x="335577" y="308609"/>
                  </a:lnTo>
                  <a:lnTo>
                    <a:pt x="296484" y="292099"/>
                  </a:lnTo>
                  <a:lnTo>
                    <a:pt x="253009" y="285749"/>
                  </a:lnTo>
                  <a:close/>
                </a:path>
                <a:path w="762634" h="762000">
                  <a:moveTo>
                    <a:pt x="574484" y="566419"/>
                  </a:moveTo>
                  <a:lnTo>
                    <a:pt x="544715" y="566419"/>
                  </a:lnTo>
                  <a:lnTo>
                    <a:pt x="544715" y="584199"/>
                  </a:lnTo>
                  <a:lnTo>
                    <a:pt x="538718" y="593089"/>
                  </a:lnTo>
                  <a:lnTo>
                    <a:pt x="522149" y="603249"/>
                  </a:lnTo>
                  <a:lnTo>
                    <a:pt x="497143" y="610869"/>
                  </a:lnTo>
                  <a:lnTo>
                    <a:pt x="465836" y="613409"/>
                  </a:lnTo>
                  <a:lnTo>
                    <a:pt x="653364" y="613409"/>
                  </a:lnTo>
                  <a:lnTo>
                    <a:pt x="622056" y="610869"/>
                  </a:lnTo>
                  <a:lnTo>
                    <a:pt x="597050" y="603249"/>
                  </a:lnTo>
                  <a:lnTo>
                    <a:pt x="580481" y="593089"/>
                  </a:lnTo>
                  <a:lnTo>
                    <a:pt x="574484" y="584199"/>
                  </a:lnTo>
                  <a:lnTo>
                    <a:pt x="574484" y="566419"/>
                  </a:lnTo>
                  <a:close/>
                </a:path>
                <a:path w="762634" h="762000">
                  <a:moveTo>
                    <a:pt x="762012" y="566419"/>
                  </a:moveTo>
                  <a:lnTo>
                    <a:pt x="732231" y="566419"/>
                  </a:lnTo>
                  <a:lnTo>
                    <a:pt x="732231" y="584199"/>
                  </a:lnTo>
                  <a:lnTo>
                    <a:pt x="726235" y="593089"/>
                  </a:lnTo>
                  <a:lnTo>
                    <a:pt x="709671" y="603249"/>
                  </a:lnTo>
                  <a:lnTo>
                    <a:pt x="684669" y="610869"/>
                  </a:lnTo>
                  <a:lnTo>
                    <a:pt x="653364" y="613409"/>
                  </a:lnTo>
                  <a:lnTo>
                    <a:pt x="762012" y="613409"/>
                  </a:lnTo>
                  <a:lnTo>
                    <a:pt x="762012" y="566419"/>
                  </a:lnTo>
                  <a:close/>
                </a:path>
                <a:path w="762634" h="762000">
                  <a:moveTo>
                    <a:pt x="345519" y="316229"/>
                  </a:moveTo>
                  <a:lnTo>
                    <a:pt x="253009" y="316229"/>
                  </a:lnTo>
                  <a:lnTo>
                    <a:pt x="295308" y="322579"/>
                  </a:lnTo>
                  <a:lnTo>
                    <a:pt x="332073" y="341629"/>
                  </a:lnTo>
                  <a:lnTo>
                    <a:pt x="361083" y="370839"/>
                  </a:lnTo>
                  <a:lnTo>
                    <a:pt x="380117" y="407669"/>
                  </a:lnTo>
                  <a:lnTo>
                    <a:pt x="386956" y="449579"/>
                  </a:lnTo>
                  <a:lnTo>
                    <a:pt x="386645" y="459739"/>
                  </a:lnTo>
                  <a:lnTo>
                    <a:pt x="385718" y="468629"/>
                  </a:lnTo>
                  <a:lnTo>
                    <a:pt x="384180" y="477519"/>
                  </a:lnTo>
                  <a:lnTo>
                    <a:pt x="382041" y="486409"/>
                  </a:lnTo>
                  <a:lnTo>
                    <a:pt x="371376" y="494029"/>
                  </a:lnTo>
                  <a:lnTo>
                    <a:pt x="363591" y="504189"/>
                  </a:lnTo>
                  <a:lnTo>
                    <a:pt x="358820" y="514349"/>
                  </a:lnTo>
                  <a:lnTo>
                    <a:pt x="357200" y="524509"/>
                  </a:lnTo>
                  <a:lnTo>
                    <a:pt x="357200" y="534669"/>
                  </a:lnTo>
                  <a:lnTo>
                    <a:pt x="335878" y="554989"/>
                  </a:lnTo>
                  <a:lnTo>
                    <a:pt x="310853" y="571499"/>
                  </a:lnTo>
                  <a:lnTo>
                    <a:pt x="282953" y="580389"/>
                  </a:lnTo>
                  <a:lnTo>
                    <a:pt x="253009" y="584199"/>
                  </a:lnTo>
                  <a:lnTo>
                    <a:pt x="345672" y="584199"/>
                  </a:lnTo>
                  <a:lnTo>
                    <a:pt x="357200" y="576579"/>
                  </a:lnTo>
                  <a:lnTo>
                    <a:pt x="386956" y="576579"/>
                  </a:lnTo>
                  <a:lnTo>
                    <a:pt x="386956" y="566419"/>
                  </a:lnTo>
                  <a:lnTo>
                    <a:pt x="762012" y="566419"/>
                  </a:lnTo>
                  <a:lnTo>
                    <a:pt x="762012" y="553719"/>
                  </a:lnTo>
                  <a:lnTo>
                    <a:pt x="465836" y="553719"/>
                  </a:lnTo>
                  <a:lnTo>
                    <a:pt x="434522" y="551179"/>
                  </a:lnTo>
                  <a:lnTo>
                    <a:pt x="409517" y="543559"/>
                  </a:lnTo>
                  <a:lnTo>
                    <a:pt x="392951" y="534669"/>
                  </a:lnTo>
                  <a:lnTo>
                    <a:pt x="386956" y="524509"/>
                  </a:lnTo>
                  <a:lnTo>
                    <a:pt x="386956" y="519429"/>
                  </a:lnTo>
                  <a:lnTo>
                    <a:pt x="431317" y="497839"/>
                  </a:lnTo>
                  <a:lnTo>
                    <a:pt x="448208" y="495299"/>
                  </a:lnTo>
                  <a:lnTo>
                    <a:pt x="653364" y="495299"/>
                  </a:lnTo>
                  <a:lnTo>
                    <a:pt x="622056" y="491489"/>
                  </a:lnTo>
                  <a:lnTo>
                    <a:pt x="597050" y="483869"/>
                  </a:lnTo>
                  <a:lnTo>
                    <a:pt x="594683" y="482599"/>
                  </a:lnTo>
                  <a:lnTo>
                    <a:pt x="544715" y="482599"/>
                  </a:lnTo>
                  <a:lnTo>
                    <a:pt x="536295" y="478789"/>
                  </a:lnTo>
                  <a:lnTo>
                    <a:pt x="527011" y="474979"/>
                  </a:lnTo>
                  <a:lnTo>
                    <a:pt x="516908" y="472439"/>
                  </a:lnTo>
                  <a:lnTo>
                    <a:pt x="513282" y="471169"/>
                  </a:lnTo>
                  <a:lnTo>
                    <a:pt x="415264" y="471169"/>
                  </a:lnTo>
                  <a:lnTo>
                    <a:pt x="416229" y="464819"/>
                  </a:lnTo>
                  <a:lnTo>
                    <a:pt x="416712" y="457199"/>
                  </a:lnTo>
                  <a:lnTo>
                    <a:pt x="416712" y="449579"/>
                  </a:lnTo>
                  <a:lnTo>
                    <a:pt x="410855" y="406399"/>
                  </a:lnTo>
                  <a:lnTo>
                    <a:pt x="394334" y="367029"/>
                  </a:lnTo>
                  <a:lnTo>
                    <a:pt x="368717" y="334009"/>
                  </a:lnTo>
                  <a:lnTo>
                    <a:pt x="345519" y="316229"/>
                  </a:lnTo>
                  <a:close/>
                </a:path>
                <a:path w="762634" h="762000">
                  <a:moveTo>
                    <a:pt x="544715" y="566419"/>
                  </a:moveTo>
                  <a:lnTo>
                    <a:pt x="386956" y="566419"/>
                  </a:lnTo>
                  <a:lnTo>
                    <a:pt x="404053" y="574039"/>
                  </a:lnTo>
                  <a:lnTo>
                    <a:pt x="423452" y="579119"/>
                  </a:lnTo>
                  <a:lnTo>
                    <a:pt x="444324" y="582929"/>
                  </a:lnTo>
                  <a:lnTo>
                    <a:pt x="465836" y="584199"/>
                  </a:lnTo>
                  <a:lnTo>
                    <a:pt x="487333" y="582929"/>
                  </a:lnTo>
                  <a:lnTo>
                    <a:pt x="508200" y="579119"/>
                  </a:lnTo>
                  <a:lnTo>
                    <a:pt x="527604" y="574039"/>
                  </a:lnTo>
                  <a:lnTo>
                    <a:pt x="544715" y="566419"/>
                  </a:lnTo>
                  <a:close/>
                </a:path>
                <a:path w="762634" h="762000">
                  <a:moveTo>
                    <a:pt x="732231" y="566419"/>
                  </a:moveTo>
                  <a:lnTo>
                    <a:pt x="574484" y="566419"/>
                  </a:lnTo>
                  <a:lnTo>
                    <a:pt x="591581" y="574039"/>
                  </a:lnTo>
                  <a:lnTo>
                    <a:pt x="610981" y="579119"/>
                  </a:lnTo>
                  <a:lnTo>
                    <a:pt x="631852" y="582929"/>
                  </a:lnTo>
                  <a:lnTo>
                    <a:pt x="653364" y="584199"/>
                  </a:lnTo>
                  <a:lnTo>
                    <a:pt x="674875" y="582929"/>
                  </a:lnTo>
                  <a:lnTo>
                    <a:pt x="695745" y="579119"/>
                  </a:lnTo>
                  <a:lnTo>
                    <a:pt x="715141" y="574039"/>
                  </a:lnTo>
                  <a:lnTo>
                    <a:pt x="732231" y="566419"/>
                  </a:lnTo>
                  <a:close/>
                </a:path>
                <a:path w="762634" h="762000">
                  <a:moveTo>
                    <a:pt x="762012" y="447039"/>
                  </a:moveTo>
                  <a:lnTo>
                    <a:pt x="732231" y="447039"/>
                  </a:lnTo>
                  <a:lnTo>
                    <a:pt x="732231" y="464819"/>
                  </a:lnTo>
                  <a:lnTo>
                    <a:pt x="726235" y="474979"/>
                  </a:lnTo>
                  <a:lnTo>
                    <a:pt x="709671" y="483869"/>
                  </a:lnTo>
                  <a:lnTo>
                    <a:pt x="684669" y="491489"/>
                  </a:lnTo>
                  <a:lnTo>
                    <a:pt x="653364" y="495299"/>
                  </a:lnTo>
                  <a:lnTo>
                    <a:pt x="481139" y="495299"/>
                  </a:lnTo>
                  <a:lnTo>
                    <a:pt x="488645" y="496569"/>
                  </a:lnTo>
                  <a:lnTo>
                    <a:pt x="512633" y="501649"/>
                  </a:lnTo>
                  <a:lnTo>
                    <a:pt x="530215" y="509269"/>
                  </a:lnTo>
                  <a:lnTo>
                    <a:pt x="541030" y="516889"/>
                  </a:lnTo>
                  <a:lnTo>
                    <a:pt x="544715" y="524509"/>
                  </a:lnTo>
                  <a:lnTo>
                    <a:pt x="538718" y="534669"/>
                  </a:lnTo>
                  <a:lnTo>
                    <a:pt x="522149" y="543559"/>
                  </a:lnTo>
                  <a:lnTo>
                    <a:pt x="497143" y="551179"/>
                  </a:lnTo>
                  <a:lnTo>
                    <a:pt x="465836" y="553719"/>
                  </a:lnTo>
                  <a:lnTo>
                    <a:pt x="653364" y="553719"/>
                  </a:lnTo>
                  <a:lnTo>
                    <a:pt x="622056" y="551179"/>
                  </a:lnTo>
                  <a:lnTo>
                    <a:pt x="597050" y="543559"/>
                  </a:lnTo>
                  <a:lnTo>
                    <a:pt x="580481" y="534669"/>
                  </a:lnTo>
                  <a:lnTo>
                    <a:pt x="574484" y="524509"/>
                  </a:lnTo>
                  <a:lnTo>
                    <a:pt x="574484" y="506729"/>
                  </a:lnTo>
                  <a:lnTo>
                    <a:pt x="762012" y="506729"/>
                  </a:lnTo>
                  <a:lnTo>
                    <a:pt x="762012" y="447039"/>
                  </a:lnTo>
                  <a:close/>
                </a:path>
                <a:path w="762634" h="762000">
                  <a:moveTo>
                    <a:pt x="762012" y="506729"/>
                  </a:moveTo>
                  <a:lnTo>
                    <a:pt x="732231" y="506729"/>
                  </a:lnTo>
                  <a:lnTo>
                    <a:pt x="732231" y="524509"/>
                  </a:lnTo>
                  <a:lnTo>
                    <a:pt x="726235" y="534669"/>
                  </a:lnTo>
                  <a:lnTo>
                    <a:pt x="709671" y="543559"/>
                  </a:lnTo>
                  <a:lnTo>
                    <a:pt x="684669" y="551179"/>
                  </a:lnTo>
                  <a:lnTo>
                    <a:pt x="653364" y="553719"/>
                  </a:lnTo>
                  <a:lnTo>
                    <a:pt x="762012" y="553719"/>
                  </a:lnTo>
                  <a:lnTo>
                    <a:pt x="762012" y="506729"/>
                  </a:lnTo>
                  <a:close/>
                </a:path>
                <a:path w="762634" h="762000">
                  <a:moveTo>
                    <a:pt x="732231" y="506729"/>
                  </a:moveTo>
                  <a:lnTo>
                    <a:pt x="574484" y="506729"/>
                  </a:lnTo>
                  <a:lnTo>
                    <a:pt x="591581" y="514349"/>
                  </a:lnTo>
                  <a:lnTo>
                    <a:pt x="610981" y="519429"/>
                  </a:lnTo>
                  <a:lnTo>
                    <a:pt x="631852" y="523239"/>
                  </a:lnTo>
                  <a:lnTo>
                    <a:pt x="653364" y="524509"/>
                  </a:lnTo>
                  <a:lnTo>
                    <a:pt x="674875" y="523239"/>
                  </a:lnTo>
                  <a:lnTo>
                    <a:pt x="695745" y="519429"/>
                  </a:lnTo>
                  <a:lnTo>
                    <a:pt x="715141" y="514349"/>
                  </a:lnTo>
                  <a:lnTo>
                    <a:pt x="732231" y="506729"/>
                  </a:lnTo>
                  <a:close/>
                </a:path>
                <a:path w="762634" h="762000">
                  <a:moveTo>
                    <a:pt x="653364" y="345439"/>
                  </a:moveTo>
                  <a:lnTo>
                    <a:pt x="613852" y="350519"/>
                  </a:lnTo>
                  <a:lnTo>
                    <a:pt x="579008" y="361949"/>
                  </a:lnTo>
                  <a:lnTo>
                    <a:pt x="554180" y="380999"/>
                  </a:lnTo>
                  <a:lnTo>
                    <a:pt x="544715" y="405129"/>
                  </a:lnTo>
                  <a:lnTo>
                    <a:pt x="544715" y="482599"/>
                  </a:lnTo>
                  <a:lnTo>
                    <a:pt x="594683" y="482599"/>
                  </a:lnTo>
                  <a:lnTo>
                    <a:pt x="580481" y="474979"/>
                  </a:lnTo>
                  <a:lnTo>
                    <a:pt x="574484" y="464819"/>
                  </a:lnTo>
                  <a:lnTo>
                    <a:pt x="574484" y="447039"/>
                  </a:lnTo>
                  <a:lnTo>
                    <a:pt x="762012" y="447039"/>
                  </a:lnTo>
                  <a:lnTo>
                    <a:pt x="762012" y="435609"/>
                  </a:lnTo>
                  <a:lnTo>
                    <a:pt x="653364" y="435609"/>
                  </a:lnTo>
                  <a:lnTo>
                    <a:pt x="622056" y="431799"/>
                  </a:lnTo>
                  <a:lnTo>
                    <a:pt x="597050" y="424179"/>
                  </a:lnTo>
                  <a:lnTo>
                    <a:pt x="580481" y="415289"/>
                  </a:lnTo>
                  <a:lnTo>
                    <a:pt x="574484" y="405129"/>
                  </a:lnTo>
                  <a:lnTo>
                    <a:pt x="580481" y="396239"/>
                  </a:lnTo>
                  <a:lnTo>
                    <a:pt x="597050" y="386079"/>
                  </a:lnTo>
                  <a:lnTo>
                    <a:pt x="622056" y="378459"/>
                  </a:lnTo>
                  <a:lnTo>
                    <a:pt x="653364" y="375919"/>
                  </a:lnTo>
                  <a:lnTo>
                    <a:pt x="745927" y="375919"/>
                  </a:lnTo>
                  <a:lnTo>
                    <a:pt x="727719" y="361949"/>
                  </a:lnTo>
                  <a:lnTo>
                    <a:pt x="692875" y="350519"/>
                  </a:lnTo>
                  <a:lnTo>
                    <a:pt x="653364" y="345439"/>
                  </a:lnTo>
                  <a:close/>
                </a:path>
                <a:path w="762634" h="762000">
                  <a:moveTo>
                    <a:pt x="371583" y="218439"/>
                  </a:moveTo>
                  <a:lnTo>
                    <a:pt x="330238" y="218439"/>
                  </a:lnTo>
                  <a:lnTo>
                    <a:pt x="333760" y="224789"/>
                  </a:lnTo>
                  <a:lnTo>
                    <a:pt x="338550" y="231139"/>
                  </a:lnTo>
                  <a:lnTo>
                    <a:pt x="344511" y="236219"/>
                  </a:lnTo>
                  <a:lnTo>
                    <a:pt x="351548" y="241299"/>
                  </a:lnTo>
                  <a:lnTo>
                    <a:pt x="392710" y="267969"/>
                  </a:lnTo>
                  <a:lnTo>
                    <a:pt x="427160" y="304799"/>
                  </a:lnTo>
                  <a:lnTo>
                    <a:pt x="453499" y="349249"/>
                  </a:lnTo>
                  <a:lnTo>
                    <a:pt x="470329" y="398779"/>
                  </a:lnTo>
                  <a:lnTo>
                    <a:pt x="476250" y="449579"/>
                  </a:lnTo>
                  <a:lnTo>
                    <a:pt x="476250" y="464819"/>
                  </a:lnTo>
                  <a:lnTo>
                    <a:pt x="452671" y="464819"/>
                  </a:lnTo>
                  <a:lnTo>
                    <a:pt x="439754" y="466089"/>
                  </a:lnTo>
                  <a:lnTo>
                    <a:pt x="415264" y="471169"/>
                  </a:lnTo>
                  <a:lnTo>
                    <a:pt x="513282" y="471169"/>
                  </a:lnTo>
                  <a:lnTo>
                    <a:pt x="506031" y="468629"/>
                  </a:lnTo>
                  <a:lnTo>
                    <a:pt x="506031" y="449579"/>
                  </a:lnTo>
                  <a:lnTo>
                    <a:pt x="496084" y="378459"/>
                  </a:lnTo>
                  <a:lnTo>
                    <a:pt x="466953" y="309879"/>
                  </a:lnTo>
                  <a:lnTo>
                    <a:pt x="421720" y="253999"/>
                  </a:lnTo>
                  <a:lnTo>
                    <a:pt x="394507" y="231139"/>
                  </a:lnTo>
                  <a:lnTo>
                    <a:pt x="371583" y="218439"/>
                  </a:lnTo>
                  <a:close/>
                </a:path>
                <a:path w="762634" h="762000">
                  <a:moveTo>
                    <a:pt x="732231" y="447039"/>
                  </a:moveTo>
                  <a:lnTo>
                    <a:pt x="574484" y="447039"/>
                  </a:lnTo>
                  <a:lnTo>
                    <a:pt x="591581" y="454659"/>
                  </a:lnTo>
                  <a:lnTo>
                    <a:pt x="610981" y="459739"/>
                  </a:lnTo>
                  <a:lnTo>
                    <a:pt x="631852" y="463549"/>
                  </a:lnTo>
                  <a:lnTo>
                    <a:pt x="653364" y="464819"/>
                  </a:lnTo>
                  <a:lnTo>
                    <a:pt x="674875" y="463549"/>
                  </a:lnTo>
                  <a:lnTo>
                    <a:pt x="695745" y="459739"/>
                  </a:lnTo>
                  <a:lnTo>
                    <a:pt x="715141" y="454659"/>
                  </a:lnTo>
                  <a:lnTo>
                    <a:pt x="732231" y="447039"/>
                  </a:lnTo>
                  <a:close/>
                </a:path>
                <a:path w="762634" h="762000">
                  <a:moveTo>
                    <a:pt x="745927" y="375919"/>
                  </a:moveTo>
                  <a:lnTo>
                    <a:pt x="653364" y="375919"/>
                  </a:lnTo>
                  <a:lnTo>
                    <a:pt x="684669" y="378459"/>
                  </a:lnTo>
                  <a:lnTo>
                    <a:pt x="709671" y="386079"/>
                  </a:lnTo>
                  <a:lnTo>
                    <a:pt x="726235" y="396239"/>
                  </a:lnTo>
                  <a:lnTo>
                    <a:pt x="732231" y="405129"/>
                  </a:lnTo>
                  <a:lnTo>
                    <a:pt x="726235" y="415289"/>
                  </a:lnTo>
                  <a:lnTo>
                    <a:pt x="709671" y="424179"/>
                  </a:lnTo>
                  <a:lnTo>
                    <a:pt x="684669" y="431799"/>
                  </a:lnTo>
                  <a:lnTo>
                    <a:pt x="653364" y="435609"/>
                  </a:lnTo>
                  <a:lnTo>
                    <a:pt x="762012" y="435609"/>
                  </a:lnTo>
                  <a:lnTo>
                    <a:pt x="762012" y="405129"/>
                  </a:lnTo>
                  <a:lnTo>
                    <a:pt x="752548" y="380999"/>
                  </a:lnTo>
                  <a:lnTo>
                    <a:pt x="745927" y="375919"/>
                  </a:lnTo>
                  <a:close/>
                </a:path>
                <a:path w="762634" h="762000">
                  <a:moveTo>
                    <a:pt x="401152" y="153669"/>
                  </a:moveTo>
                  <a:lnTo>
                    <a:pt x="320751" y="153669"/>
                  </a:lnTo>
                  <a:lnTo>
                    <a:pt x="327431" y="160019"/>
                  </a:lnTo>
                  <a:lnTo>
                    <a:pt x="327431" y="187959"/>
                  </a:lnTo>
                  <a:lnTo>
                    <a:pt x="357200" y="187959"/>
                  </a:lnTo>
                  <a:lnTo>
                    <a:pt x="357200" y="181609"/>
                  </a:lnTo>
                  <a:lnTo>
                    <a:pt x="380815" y="172719"/>
                  </a:lnTo>
                  <a:lnTo>
                    <a:pt x="399681" y="156209"/>
                  </a:lnTo>
                  <a:lnTo>
                    <a:pt x="401152" y="153669"/>
                  </a:lnTo>
                  <a:close/>
                </a:path>
                <a:path w="762634" h="762000">
                  <a:moveTo>
                    <a:pt x="195961" y="0"/>
                  </a:moveTo>
                  <a:lnTo>
                    <a:pt x="191008" y="0"/>
                  </a:lnTo>
                  <a:lnTo>
                    <a:pt x="123545" y="34289"/>
                  </a:lnTo>
                  <a:lnTo>
                    <a:pt x="120726" y="36829"/>
                  </a:lnTo>
                  <a:lnTo>
                    <a:pt x="118478" y="45719"/>
                  </a:lnTo>
                  <a:lnTo>
                    <a:pt x="119126" y="49529"/>
                  </a:lnTo>
                  <a:lnTo>
                    <a:pt x="170472" y="130809"/>
                  </a:lnTo>
                  <a:lnTo>
                    <a:pt x="164589" y="134619"/>
                  </a:lnTo>
                  <a:lnTo>
                    <a:pt x="159475" y="139699"/>
                  </a:lnTo>
                  <a:lnTo>
                    <a:pt x="155239" y="146049"/>
                  </a:lnTo>
                  <a:lnTo>
                    <a:pt x="151993" y="152399"/>
                  </a:lnTo>
                  <a:lnTo>
                    <a:pt x="354025" y="152399"/>
                  </a:lnTo>
                  <a:lnTo>
                    <a:pt x="350775" y="146049"/>
                  </a:lnTo>
                  <a:lnTo>
                    <a:pt x="346544" y="139699"/>
                  </a:lnTo>
                  <a:lnTo>
                    <a:pt x="341437" y="134619"/>
                  </a:lnTo>
                  <a:lnTo>
                    <a:pt x="335559" y="130809"/>
                  </a:lnTo>
                  <a:lnTo>
                    <a:pt x="339582" y="124459"/>
                  </a:lnTo>
                  <a:lnTo>
                    <a:pt x="201663" y="124459"/>
                  </a:lnTo>
                  <a:lnTo>
                    <a:pt x="155359" y="50799"/>
                  </a:lnTo>
                  <a:lnTo>
                    <a:pt x="193497" y="31749"/>
                  </a:lnTo>
                  <a:lnTo>
                    <a:pt x="377488" y="31749"/>
                  </a:lnTo>
                  <a:lnTo>
                    <a:pt x="372491" y="29209"/>
                  </a:lnTo>
                  <a:lnTo>
                    <a:pt x="253009" y="29209"/>
                  </a:lnTo>
                  <a:lnTo>
                    <a:pt x="195961" y="0"/>
                  </a:lnTo>
                  <a:close/>
                </a:path>
                <a:path w="762634" h="762000">
                  <a:moveTo>
                    <a:pt x="410044" y="93979"/>
                  </a:moveTo>
                  <a:lnTo>
                    <a:pt x="393611" y="93979"/>
                  </a:lnTo>
                  <a:lnTo>
                    <a:pt x="386956" y="101599"/>
                  </a:lnTo>
                  <a:lnTo>
                    <a:pt x="386956" y="109219"/>
                  </a:lnTo>
                  <a:lnTo>
                    <a:pt x="384477" y="124459"/>
                  </a:lnTo>
                  <a:lnTo>
                    <a:pt x="377601" y="137159"/>
                  </a:lnTo>
                  <a:lnTo>
                    <a:pt x="367169" y="146049"/>
                  </a:lnTo>
                  <a:lnTo>
                    <a:pt x="354025" y="152399"/>
                  </a:lnTo>
                  <a:lnTo>
                    <a:pt x="401888" y="152399"/>
                  </a:lnTo>
                  <a:lnTo>
                    <a:pt x="412185" y="134619"/>
                  </a:lnTo>
                  <a:lnTo>
                    <a:pt x="416712" y="109219"/>
                  </a:lnTo>
                  <a:lnTo>
                    <a:pt x="416712" y="101599"/>
                  </a:lnTo>
                  <a:lnTo>
                    <a:pt x="410044" y="93979"/>
                  </a:lnTo>
                  <a:close/>
                </a:path>
                <a:path w="762634" h="762000">
                  <a:moveTo>
                    <a:pt x="377488" y="31749"/>
                  </a:moveTo>
                  <a:lnTo>
                    <a:pt x="312534" y="31749"/>
                  </a:lnTo>
                  <a:lnTo>
                    <a:pt x="350659" y="50799"/>
                  </a:lnTo>
                  <a:lnTo>
                    <a:pt x="304355" y="124459"/>
                  </a:lnTo>
                  <a:lnTo>
                    <a:pt x="339582" y="124459"/>
                  </a:lnTo>
                  <a:lnTo>
                    <a:pt x="384644" y="53339"/>
                  </a:lnTo>
                  <a:lnTo>
                    <a:pt x="386892" y="49529"/>
                  </a:lnTo>
                  <a:lnTo>
                    <a:pt x="387553" y="45719"/>
                  </a:lnTo>
                  <a:lnTo>
                    <a:pt x="386397" y="41909"/>
                  </a:lnTo>
                  <a:lnTo>
                    <a:pt x="385292" y="36829"/>
                  </a:lnTo>
                  <a:lnTo>
                    <a:pt x="382485" y="34289"/>
                  </a:lnTo>
                  <a:lnTo>
                    <a:pt x="377488" y="31749"/>
                  </a:lnTo>
                  <a:close/>
                </a:path>
                <a:path w="762634" h="762000">
                  <a:moveTo>
                    <a:pt x="312534" y="31749"/>
                  </a:moveTo>
                  <a:lnTo>
                    <a:pt x="193497" y="31749"/>
                  </a:lnTo>
                  <a:lnTo>
                    <a:pt x="246354" y="58419"/>
                  </a:lnTo>
                  <a:lnTo>
                    <a:pt x="250545" y="60959"/>
                  </a:lnTo>
                  <a:lnTo>
                    <a:pt x="255485" y="60959"/>
                  </a:lnTo>
                  <a:lnTo>
                    <a:pt x="259651" y="58419"/>
                  </a:lnTo>
                  <a:lnTo>
                    <a:pt x="312534" y="31749"/>
                  </a:lnTo>
                  <a:close/>
                </a:path>
                <a:path w="762634" h="762000">
                  <a:moveTo>
                    <a:pt x="315023" y="0"/>
                  </a:moveTo>
                  <a:lnTo>
                    <a:pt x="310070" y="0"/>
                  </a:lnTo>
                  <a:lnTo>
                    <a:pt x="253009" y="29209"/>
                  </a:lnTo>
                  <a:lnTo>
                    <a:pt x="372491" y="29209"/>
                  </a:lnTo>
                  <a:lnTo>
                    <a:pt x="315023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object 7">
            <a:extLst>
              <a:ext uri="{FF2B5EF4-FFF2-40B4-BE49-F238E27FC236}">
                <a16:creationId xmlns:a16="http://schemas.microsoft.com/office/drawing/2014/main" id="{BB0A3A79-2D8B-9F22-3E42-DD018B8DE08A}"/>
              </a:ext>
            </a:extLst>
          </p:cNvPr>
          <p:cNvSpPr/>
          <p:nvPr/>
        </p:nvSpPr>
        <p:spPr>
          <a:xfrm flipV="1">
            <a:off x="751978" y="5073864"/>
            <a:ext cx="4615693" cy="45719"/>
          </a:xfrm>
          <a:custGeom>
            <a:avLst/>
            <a:gdLst/>
            <a:ahLst/>
            <a:cxnLst/>
            <a:rect l="l" t="t" r="r" b="b"/>
            <a:pathLst>
              <a:path w="3929379">
                <a:moveTo>
                  <a:pt x="0" y="0"/>
                </a:moveTo>
                <a:lnTo>
                  <a:pt x="3929024" y="0"/>
                </a:lnTo>
              </a:path>
            </a:pathLst>
          </a:custGeom>
          <a:ln w="28575" cap="rnd">
            <a:solidFill>
              <a:srgbClr val="00B2E3"/>
            </a:solidFill>
            <a:prstDash val="sys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F2A659-4554-2D53-F36E-165F52C58CE5}"/>
              </a:ext>
            </a:extLst>
          </p:cNvPr>
          <p:cNvGrpSpPr/>
          <p:nvPr/>
        </p:nvGrpSpPr>
        <p:grpSpPr>
          <a:xfrm>
            <a:off x="831473" y="1950189"/>
            <a:ext cx="1680210" cy="666750"/>
            <a:chOff x="6172790" y="1794869"/>
            <a:chExt cx="1680210" cy="666750"/>
          </a:xfrm>
        </p:grpSpPr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3E5F1E5B-B02F-3194-6148-75F4EA86A79C}"/>
                </a:ext>
              </a:extLst>
            </p:cNvPr>
            <p:cNvSpPr/>
            <p:nvPr/>
          </p:nvSpPr>
          <p:spPr>
            <a:xfrm>
              <a:off x="7467745" y="2108824"/>
              <a:ext cx="14604" cy="224154"/>
            </a:xfrm>
            <a:custGeom>
              <a:avLst/>
              <a:gdLst/>
              <a:ahLst/>
              <a:cxnLst/>
              <a:rect l="l" t="t" r="r" b="b"/>
              <a:pathLst>
                <a:path w="14604" h="224155">
                  <a:moveTo>
                    <a:pt x="4584" y="0"/>
                  </a:moveTo>
                  <a:lnTo>
                    <a:pt x="431" y="3276"/>
                  </a:lnTo>
                  <a:lnTo>
                    <a:pt x="0" y="11874"/>
                  </a:lnTo>
                  <a:lnTo>
                    <a:pt x="0" y="216280"/>
                  </a:lnTo>
                  <a:lnTo>
                    <a:pt x="317" y="221106"/>
                  </a:lnTo>
                  <a:lnTo>
                    <a:pt x="1054" y="222313"/>
                  </a:lnTo>
                  <a:lnTo>
                    <a:pt x="1663" y="224040"/>
                  </a:lnTo>
                  <a:lnTo>
                    <a:pt x="12763" y="224040"/>
                  </a:lnTo>
                  <a:lnTo>
                    <a:pt x="13601" y="188136"/>
                  </a:lnTo>
                  <a:lnTo>
                    <a:pt x="14155" y="117790"/>
                  </a:lnTo>
                  <a:lnTo>
                    <a:pt x="14283" y="46338"/>
                  </a:lnTo>
                  <a:lnTo>
                    <a:pt x="13728" y="5384"/>
                  </a:lnTo>
                  <a:lnTo>
                    <a:pt x="12674" y="2197"/>
                  </a:lnTo>
                  <a:lnTo>
                    <a:pt x="8369" y="520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2907606B-1FDD-1084-3A00-56C7888EB16E}"/>
                </a:ext>
              </a:extLst>
            </p:cNvPr>
            <p:cNvSpPr/>
            <p:nvPr/>
          </p:nvSpPr>
          <p:spPr>
            <a:xfrm>
              <a:off x="7467701" y="2108824"/>
              <a:ext cx="14604" cy="224154"/>
            </a:xfrm>
            <a:custGeom>
              <a:avLst/>
              <a:gdLst/>
              <a:ahLst/>
              <a:cxnLst/>
              <a:rect l="l" t="t" r="r" b="b"/>
              <a:pathLst>
                <a:path w="14604" h="224155">
                  <a:moveTo>
                    <a:pt x="476" y="3276"/>
                  </a:moveTo>
                  <a:lnTo>
                    <a:pt x="311" y="7429"/>
                  </a:lnTo>
                  <a:lnTo>
                    <a:pt x="44" y="11874"/>
                  </a:lnTo>
                  <a:lnTo>
                    <a:pt x="19" y="16306"/>
                  </a:lnTo>
                  <a:lnTo>
                    <a:pt x="4" y="64501"/>
                  </a:lnTo>
                  <a:lnTo>
                    <a:pt x="0" y="112695"/>
                  </a:lnTo>
                  <a:lnTo>
                    <a:pt x="4" y="160890"/>
                  </a:lnTo>
                  <a:lnTo>
                    <a:pt x="19" y="209092"/>
                  </a:lnTo>
                  <a:lnTo>
                    <a:pt x="19" y="212686"/>
                  </a:lnTo>
                  <a:lnTo>
                    <a:pt x="44" y="216280"/>
                  </a:lnTo>
                  <a:lnTo>
                    <a:pt x="273" y="219862"/>
                  </a:lnTo>
                  <a:lnTo>
                    <a:pt x="361" y="221106"/>
                  </a:lnTo>
                  <a:lnTo>
                    <a:pt x="1098" y="222313"/>
                  </a:lnTo>
                  <a:lnTo>
                    <a:pt x="1708" y="224040"/>
                  </a:lnTo>
                  <a:lnTo>
                    <a:pt x="12807" y="224040"/>
                  </a:lnTo>
                  <a:lnTo>
                    <a:pt x="13646" y="188136"/>
                  </a:lnTo>
                  <a:lnTo>
                    <a:pt x="14200" y="117790"/>
                  </a:lnTo>
                  <a:lnTo>
                    <a:pt x="14327" y="46338"/>
                  </a:lnTo>
                  <a:lnTo>
                    <a:pt x="13887" y="7111"/>
                  </a:lnTo>
                  <a:lnTo>
                    <a:pt x="13773" y="5384"/>
                  </a:lnTo>
                  <a:lnTo>
                    <a:pt x="13112" y="3708"/>
                  </a:lnTo>
                  <a:lnTo>
                    <a:pt x="12719" y="2197"/>
                  </a:lnTo>
                  <a:lnTo>
                    <a:pt x="8413" y="520"/>
                  </a:lnTo>
                  <a:lnTo>
                    <a:pt x="4629" y="0"/>
                  </a:lnTo>
                  <a:lnTo>
                    <a:pt x="476" y="3276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94D0ECB9-606B-09AC-2024-6EFB3995C15A}"/>
                </a:ext>
              </a:extLst>
            </p:cNvPr>
            <p:cNvSpPr/>
            <p:nvPr/>
          </p:nvSpPr>
          <p:spPr>
            <a:xfrm>
              <a:off x="7550766" y="2108699"/>
              <a:ext cx="13970" cy="224154"/>
            </a:xfrm>
            <a:custGeom>
              <a:avLst/>
              <a:gdLst/>
              <a:ahLst/>
              <a:cxnLst/>
              <a:rect l="l" t="t" r="r" b="b"/>
              <a:pathLst>
                <a:path w="13970" h="224155">
                  <a:moveTo>
                    <a:pt x="4457" y="0"/>
                  </a:moveTo>
                  <a:lnTo>
                    <a:pt x="622" y="3149"/>
                  </a:lnTo>
                  <a:lnTo>
                    <a:pt x="0" y="6565"/>
                  </a:lnTo>
                  <a:lnTo>
                    <a:pt x="330" y="221640"/>
                  </a:lnTo>
                  <a:lnTo>
                    <a:pt x="2044" y="224142"/>
                  </a:lnTo>
                  <a:lnTo>
                    <a:pt x="13627" y="224142"/>
                  </a:lnTo>
                  <a:lnTo>
                    <a:pt x="13576" y="5549"/>
                  </a:lnTo>
                  <a:lnTo>
                    <a:pt x="12890" y="3860"/>
                  </a:lnTo>
                  <a:lnTo>
                    <a:pt x="12547" y="2184"/>
                  </a:lnTo>
                  <a:lnTo>
                    <a:pt x="8216" y="812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7420307C-06E0-B4C3-E27A-EE066B13F5E1}"/>
                </a:ext>
              </a:extLst>
            </p:cNvPr>
            <p:cNvSpPr/>
            <p:nvPr/>
          </p:nvSpPr>
          <p:spPr>
            <a:xfrm>
              <a:off x="7550766" y="2108699"/>
              <a:ext cx="13970" cy="224154"/>
            </a:xfrm>
            <a:custGeom>
              <a:avLst/>
              <a:gdLst/>
              <a:ahLst/>
              <a:cxnLst/>
              <a:rect l="l" t="t" r="r" b="b"/>
              <a:pathLst>
                <a:path w="13970" h="224155">
                  <a:moveTo>
                    <a:pt x="12547" y="2184"/>
                  </a:moveTo>
                  <a:lnTo>
                    <a:pt x="8216" y="812"/>
                  </a:lnTo>
                  <a:lnTo>
                    <a:pt x="4457" y="0"/>
                  </a:lnTo>
                  <a:lnTo>
                    <a:pt x="622" y="3149"/>
                  </a:lnTo>
                  <a:lnTo>
                    <a:pt x="419" y="4826"/>
                  </a:lnTo>
                  <a:lnTo>
                    <a:pt x="0" y="6565"/>
                  </a:lnTo>
                  <a:lnTo>
                    <a:pt x="0" y="8305"/>
                  </a:lnTo>
                  <a:lnTo>
                    <a:pt x="78" y="61546"/>
                  </a:lnTo>
                  <a:lnTo>
                    <a:pt x="160" y="114781"/>
                  </a:lnTo>
                  <a:lnTo>
                    <a:pt x="244" y="168013"/>
                  </a:lnTo>
                  <a:lnTo>
                    <a:pt x="330" y="221246"/>
                  </a:lnTo>
                  <a:lnTo>
                    <a:pt x="330" y="221640"/>
                  </a:lnTo>
                  <a:lnTo>
                    <a:pt x="622" y="222046"/>
                  </a:lnTo>
                  <a:lnTo>
                    <a:pt x="850" y="222440"/>
                  </a:lnTo>
                  <a:lnTo>
                    <a:pt x="1079" y="222834"/>
                  </a:lnTo>
                  <a:lnTo>
                    <a:pt x="1358" y="223177"/>
                  </a:lnTo>
                  <a:lnTo>
                    <a:pt x="2044" y="224142"/>
                  </a:lnTo>
                  <a:lnTo>
                    <a:pt x="13627" y="224142"/>
                  </a:lnTo>
                  <a:lnTo>
                    <a:pt x="13626" y="169454"/>
                  </a:lnTo>
                  <a:lnTo>
                    <a:pt x="13620" y="115163"/>
                  </a:lnTo>
                  <a:lnTo>
                    <a:pt x="13605" y="61139"/>
                  </a:lnTo>
                  <a:lnTo>
                    <a:pt x="13576" y="7251"/>
                  </a:lnTo>
                  <a:lnTo>
                    <a:pt x="13576" y="5549"/>
                  </a:lnTo>
                  <a:lnTo>
                    <a:pt x="12890" y="3860"/>
                  </a:lnTo>
                  <a:lnTo>
                    <a:pt x="12547" y="2184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72529229-7465-2EC2-3857-28ECCF3BBC14}"/>
                </a:ext>
              </a:extLst>
            </p:cNvPr>
            <p:cNvSpPr/>
            <p:nvPr/>
          </p:nvSpPr>
          <p:spPr>
            <a:xfrm>
              <a:off x="7634138" y="2110355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40" h="222885">
                  <a:moveTo>
                    <a:pt x="11595" y="0"/>
                  </a:moveTo>
                  <a:lnTo>
                    <a:pt x="571" y="0"/>
                  </a:lnTo>
                  <a:lnTo>
                    <a:pt x="0" y="6057"/>
                  </a:lnTo>
                  <a:lnTo>
                    <a:pt x="38" y="217068"/>
                  </a:lnTo>
                  <a:lnTo>
                    <a:pt x="774" y="219633"/>
                  </a:lnTo>
                  <a:lnTo>
                    <a:pt x="1206" y="222478"/>
                  </a:lnTo>
                  <a:lnTo>
                    <a:pt x="12153" y="222478"/>
                  </a:lnTo>
                  <a:lnTo>
                    <a:pt x="14630" y="217322"/>
                  </a:lnTo>
                  <a:lnTo>
                    <a:pt x="13588" y="212305"/>
                  </a:lnTo>
                  <a:lnTo>
                    <a:pt x="13639" y="14744"/>
                  </a:lnTo>
                  <a:lnTo>
                    <a:pt x="13093" y="1879"/>
                  </a:lnTo>
                  <a:lnTo>
                    <a:pt x="12280" y="1143"/>
                  </a:lnTo>
                  <a:lnTo>
                    <a:pt x="11595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031BFC17-A585-2158-95C7-349396ED6E42}"/>
                </a:ext>
              </a:extLst>
            </p:cNvPr>
            <p:cNvSpPr/>
            <p:nvPr/>
          </p:nvSpPr>
          <p:spPr>
            <a:xfrm>
              <a:off x="7634123" y="2110355"/>
              <a:ext cx="15240" cy="222885"/>
            </a:xfrm>
            <a:custGeom>
              <a:avLst/>
              <a:gdLst/>
              <a:ahLst/>
              <a:cxnLst/>
              <a:rect l="l" t="t" r="r" b="b"/>
              <a:pathLst>
                <a:path w="15240" h="222885">
                  <a:moveTo>
                    <a:pt x="13655" y="14744"/>
                  </a:moveTo>
                  <a:lnTo>
                    <a:pt x="13655" y="10706"/>
                  </a:lnTo>
                  <a:lnTo>
                    <a:pt x="13427" y="6680"/>
                  </a:lnTo>
                  <a:lnTo>
                    <a:pt x="13147" y="2667"/>
                  </a:lnTo>
                  <a:lnTo>
                    <a:pt x="13109" y="1879"/>
                  </a:lnTo>
                  <a:lnTo>
                    <a:pt x="12296" y="1143"/>
                  </a:lnTo>
                  <a:lnTo>
                    <a:pt x="11610" y="0"/>
                  </a:lnTo>
                  <a:lnTo>
                    <a:pt x="587" y="0"/>
                  </a:lnTo>
                  <a:lnTo>
                    <a:pt x="307" y="3848"/>
                  </a:lnTo>
                  <a:lnTo>
                    <a:pt x="15" y="6057"/>
                  </a:lnTo>
                  <a:lnTo>
                    <a:pt x="15" y="8280"/>
                  </a:lnTo>
                  <a:lnTo>
                    <a:pt x="1" y="59837"/>
                  </a:lnTo>
                  <a:lnTo>
                    <a:pt x="0" y="111391"/>
                  </a:lnTo>
                  <a:lnTo>
                    <a:pt x="12" y="162946"/>
                  </a:lnTo>
                  <a:lnTo>
                    <a:pt x="41" y="214503"/>
                  </a:lnTo>
                  <a:lnTo>
                    <a:pt x="53" y="217068"/>
                  </a:lnTo>
                  <a:lnTo>
                    <a:pt x="790" y="219633"/>
                  </a:lnTo>
                  <a:lnTo>
                    <a:pt x="1222" y="222478"/>
                  </a:lnTo>
                  <a:lnTo>
                    <a:pt x="12169" y="222478"/>
                  </a:lnTo>
                  <a:lnTo>
                    <a:pt x="14646" y="217322"/>
                  </a:lnTo>
                  <a:lnTo>
                    <a:pt x="13604" y="212305"/>
                  </a:lnTo>
                  <a:lnTo>
                    <a:pt x="13604" y="207479"/>
                  </a:lnTo>
                  <a:lnTo>
                    <a:pt x="13659" y="159300"/>
                  </a:lnTo>
                  <a:lnTo>
                    <a:pt x="13677" y="111117"/>
                  </a:lnTo>
                  <a:lnTo>
                    <a:pt x="13672" y="62931"/>
                  </a:lnTo>
                  <a:lnTo>
                    <a:pt x="13655" y="14744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A0A5A136-AF7C-5BBB-D857-EC09D04468B6}"/>
                </a:ext>
              </a:extLst>
            </p:cNvPr>
            <p:cNvSpPr/>
            <p:nvPr/>
          </p:nvSpPr>
          <p:spPr>
            <a:xfrm>
              <a:off x="7717494" y="2110402"/>
              <a:ext cx="14604" cy="222885"/>
            </a:xfrm>
            <a:custGeom>
              <a:avLst/>
              <a:gdLst/>
              <a:ahLst/>
              <a:cxnLst/>
              <a:rect l="l" t="t" r="r" b="b"/>
              <a:pathLst>
                <a:path w="14604" h="222885">
                  <a:moveTo>
                    <a:pt x="12433" y="0"/>
                  </a:moveTo>
                  <a:lnTo>
                    <a:pt x="647" y="0"/>
                  </a:lnTo>
                  <a:lnTo>
                    <a:pt x="25" y="9372"/>
                  </a:lnTo>
                  <a:lnTo>
                    <a:pt x="0" y="215480"/>
                  </a:lnTo>
                  <a:lnTo>
                    <a:pt x="355" y="219862"/>
                  </a:lnTo>
                  <a:lnTo>
                    <a:pt x="1130" y="221056"/>
                  </a:lnTo>
                  <a:lnTo>
                    <a:pt x="1651" y="222389"/>
                  </a:lnTo>
                  <a:lnTo>
                    <a:pt x="12687" y="222389"/>
                  </a:lnTo>
                  <a:lnTo>
                    <a:pt x="13550" y="217551"/>
                  </a:lnTo>
                  <a:lnTo>
                    <a:pt x="14210" y="168256"/>
                  </a:lnTo>
                  <a:lnTo>
                    <a:pt x="14120" y="98866"/>
                  </a:lnTo>
                  <a:lnTo>
                    <a:pt x="13486" y="33890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59789FC8-DDA1-2DC9-031A-01490592454A}"/>
                </a:ext>
              </a:extLst>
            </p:cNvPr>
            <p:cNvSpPr/>
            <p:nvPr/>
          </p:nvSpPr>
          <p:spPr>
            <a:xfrm>
              <a:off x="7717484" y="2110402"/>
              <a:ext cx="14604" cy="222885"/>
            </a:xfrm>
            <a:custGeom>
              <a:avLst/>
              <a:gdLst/>
              <a:ahLst/>
              <a:cxnLst/>
              <a:rect l="l" t="t" r="r" b="b"/>
              <a:pathLst>
                <a:path w="14604" h="222885">
                  <a:moveTo>
                    <a:pt x="657" y="0"/>
                  </a:moveTo>
                  <a:lnTo>
                    <a:pt x="428" y="5003"/>
                  </a:lnTo>
                  <a:lnTo>
                    <a:pt x="34" y="9372"/>
                  </a:lnTo>
                  <a:lnTo>
                    <a:pt x="9" y="13754"/>
                  </a:lnTo>
                  <a:lnTo>
                    <a:pt x="2" y="62615"/>
                  </a:lnTo>
                  <a:lnTo>
                    <a:pt x="0" y="111475"/>
                  </a:lnTo>
                  <a:lnTo>
                    <a:pt x="2" y="160338"/>
                  </a:lnTo>
                  <a:lnTo>
                    <a:pt x="9" y="209207"/>
                  </a:lnTo>
                  <a:lnTo>
                    <a:pt x="9" y="212344"/>
                  </a:lnTo>
                  <a:lnTo>
                    <a:pt x="9" y="215480"/>
                  </a:lnTo>
                  <a:lnTo>
                    <a:pt x="263" y="218630"/>
                  </a:lnTo>
                  <a:lnTo>
                    <a:pt x="365" y="219862"/>
                  </a:lnTo>
                  <a:lnTo>
                    <a:pt x="1139" y="221056"/>
                  </a:lnTo>
                  <a:lnTo>
                    <a:pt x="1660" y="222389"/>
                  </a:lnTo>
                  <a:lnTo>
                    <a:pt x="12696" y="222389"/>
                  </a:lnTo>
                  <a:lnTo>
                    <a:pt x="13065" y="219684"/>
                  </a:lnTo>
                  <a:lnTo>
                    <a:pt x="13560" y="217551"/>
                  </a:lnTo>
                  <a:lnTo>
                    <a:pt x="13636" y="215392"/>
                  </a:lnTo>
                  <a:lnTo>
                    <a:pt x="14219" y="168256"/>
                  </a:lnTo>
                  <a:lnTo>
                    <a:pt x="14130" y="98866"/>
                  </a:lnTo>
                  <a:lnTo>
                    <a:pt x="13495" y="33890"/>
                  </a:lnTo>
                  <a:lnTo>
                    <a:pt x="12442" y="0"/>
                  </a:lnTo>
                  <a:lnTo>
                    <a:pt x="657" y="0"/>
                  </a:lnTo>
                  <a:close/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7671E648-6B33-8BCD-C73F-747B0DD8337F}"/>
                </a:ext>
              </a:extLst>
            </p:cNvPr>
            <p:cNvSpPr/>
            <p:nvPr/>
          </p:nvSpPr>
          <p:spPr>
            <a:xfrm>
              <a:off x="6172790" y="1795656"/>
              <a:ext cx="1680210" cy="665480"/>
            </a:xfrm>
            <a:custGeom>
              <a:avLst/>
              <a:gdLst/>
              <a:ahLst/>
              <a:cxnLst/>
              <a:rect l="l" t="t" r="r" b="b"/>
              <a:pathLst>
                <a:path w="1680209" h="665480">
                  <a:moveTo>
                    <a:pt x="383066" y="386079"/>
                  </a:moveTo>
                  <a:lnTo>
                    <a:pt x="313042" y="386079"/>
                  </a:lnTo>
                  <a:lnTo>
                    <a:pt x="317499" y="387349"/>
                  </a:lnTo>
                  <a:lnTo>
                    <a:pt x="321043" y="387349"/>
                  </a:lnTo>
                  <a:lnTo>
                    <a:pt x="354635" y="394969"/>
                  </a:lnTo>
                  <a:lnTo>
                    <a:pt x="414946" y="410209"/>
                  </a:lnTo>
                  <a:lnTo>
                    <a:pt x="448055" y="417829"/>
                  </a:lnTo>
                  <a:lnTo>
                    <a:pt x="450849" y="419099"/>
                  </a:lnTo>
                  <a:lnTo>
                    <a:pt x="453923" y="420369"/>
                  </a:lnTo>
                  <a:lnTo>
                    <a:pt x="473252" y="501649"/>
                  </a:lnTo>
                  <a:lnTo>
                    <a:pt x="492747" y="584199"/>
                  </a:lnTo>
                  <a:lnTo>
                    <a:pt x="502137" y="624839"/>
                  </a:lnTo>
                  <a:lnTo>
                    <a:pt x="507040" y="645159"/>
                  </a:lnTo>
                  <a:lnTo>
                    <a:pt x="512394" y="665479"/>
                  </a:lnTo>
                  <a:lnTo>
                    <a:pt x="524890" y="662939"/>
                  </a:lnTo>
                  <a:lnTo>
                    <a:pt x="524357" y="660399"/>
                  </a:lnTo>
                  <a:lnTo>
                    <a:pt x="524103" y="657859"/>
                  </a:lnTo>
                  <a:lnTo>
                    <a:pt x="507717" y="588009"/>
                  </a:lnTo>
                  <a:lnTo>
                    <a:pt x="502399" y="565149"/>
                  </a:lnTo>
                  <a:lnTo>
                    <a:pt x="487230" y="501649"/>
                  </a:lnTo>
                  <a:lnTo>
                    <a:pt x="479666" y="468629"/>
                  </a:lnTo>
                  <a:lnTo>
                    <a:pt x="472147" y="436879"/>
                  </a:lnTo>
                  <a:lnTo>
                    <a:pt x="471208" y="433069"/>
                  </a:lnTo>
                  <a:lnTo>
                    <a:pt x="469290" y="427989"/>
                  </a:lnTo>
                  <a:lnTo>
                    <a:pt x="470344" y="424179"/>
                  </a:lnTo>
                  <a:lnTo>
                    <a:pt x="484825" y="424179"/>
                  </a:lnTo>
                  <a:lnTo>
                    <a:pt x="485101" y="420369"/>
                  </a:lnTo>
                  <a:lnTo>
                    <a:pt x="488594" y="417829"/>
                  </a:lnTo>
                  <a:lnTo>
                    <a:pt x="485749" y="412749"/>
                  </a:lnTo>
                  <a:lnTo>
                    <a:pt x="469486" y="407669"/>
                  </a:lnTo>
                  <a:lnTo>
                    <a:pt x="436116" y="400049"/>
                  </a:lnTo>
                  <a:lnTo>
                    <a:pt x="419303" y="394969"/>
                  </a:lnTo>
                  <a:lnTo>
                    <a:pt x="419217" y="391159"/>
                  </a:lnTo>
                  <a:lnTo>
                    <a:pt x="403593" y="391159"/>
                  </a:lnTo>
                  <a:lnTo>
                    <a:pt x="383066" y="386079"/>
                  </a:lnTo>
                  <a:close/>
                </a:path>
                <a:path w="1680209" h="665480">
                  <a:moveTo>
                    <a:pt x="602284" y="97789"/>
                  </a:moveTo>
                  <a:lnTo>
                    <a:pt x="582434" y="97789"/>
                  </a:lnTo>
                  <a:lnTo>
                    <a:pt x="587616" y="100329"/>
                  </a:lnTo>
                  <a:lnTo>
                    <a:pt x="587755" y="105409"/>
                  </a:lnTo>
                  <a:lnTo>
                    <a:pt x="587927" y="109219"/>
                  </a:lnTo>
                  <a:lnTo>
                    <a:pt x="587954" y="328929"/>
                  </a:lnTo>
                  <a:lnTo>
                    <a:pt x="588543" y="337819"/>
                  </a:lnTo>
                  <a:lnTo>
                    <a:pt x="590461" y="340359"/>
                  </a:lnTo>
                  <a:lnTo>
                    <a:pt x="602843" y="341629"/>
                  </a:lnTo>
                  <a:lnTo>
                    <a:pt x="616242" y="344169"/>
                  </a:lnTo>
                  <a:lnTo>
                    <a:pt x="623735" y="344169"/>
                  </a:lnTo>
                  <a:lnTo>
                    <a:pt x="638428" y="346709"/>
                  </a:lnTo>
                  <a:lnTo>
                    <a:pt x="640816" y="353059"/>
                  </a:lnTo>
                  <a:lnTo>
                    <a:pt x="640041" y="358139"/>
                  </a:lnTo>
                  <a:lnTo>
                    <a:pt x="640156" y="496569"/>
                  </a:lnTo>
                  <a:lnTo>
                    <a:pt x="639102" y="501649"/>
                  </a:lnTo>
                  <a:lnTo>
                    <a:pt x="642238" y="506729"/>
                  </a:lnTo>
                  <a:lnTo>
                    <a:pt x="649161" y="509269"/>
                  </a:lnTo>
                  <a:lnTo>
                    <a:pt x="656331" y="510539"/>
                  </a:lnTo>
                  <a:lnTo>
                    <a:pt x="678023" y="510539"/>
                  </a:lnTo>
                  <a:lnTo>
                    <a:pt x="692165" y="511809"/>
                  </a:lnTo>
                  <a:lnTo>
                    <a:pt x="706560" y="511809"/>
                  </a:lnTo>
                  <a:lnTo>
                    <a:pt x="713887" y="513079"/>
                  </a:lnTo>
                  <a:lnTo>
                    <a:pt x="728586" y="514349"/>
                  </a:lnTo>
                  <a:lnTo>
                    <a:pt x="730580" y="519429"/>
                  </a:lnTo>
                  <a:lnTo>
                    <a:pt x="729919" y="524509"/>
                  </a:lnTo>
                  <a:lnTo>
                    <a:pt x="730046" y="654049"/>
                  </a:lnTo>
                  <a:lnTo>
                    <a:pt x="730453" y="662939"/>
                  </a:lnTo>
                  <a:lnTo>
                    <a:pt x="731227" y="662939"/>
                  </a:lnTo>
                  <a:lnTo>
                    <a:pt x="731748" y="664209"/>
                  </a:lnTo>
                  <a:lnTo>
                    <a:pt x="735507" y="665479"/>
                  </a:lnTo>
                  <a:lnTo>
                    <a:pt x="739317" y="665479"/>
                  </a:lnTo>
                  <a:lnTo>
                    <a:pt x="743699" y="662939"/>
                  </a:lnTo>
                  <a:lnTo>
                    <a:pt x="743762" y="521969"/>
                  </a:lnTo>
                  <a:lnTo>
                    <a:pt x="742365" y="518159"/>
                  </a:lnTo>
                  <a:lnTo>
                    <a:pt x="746544" y="513079"/>
                  </a:lnTo>
                  <a:lnTo>
                    <a:pt x="764400" y="513079"/>
                  </a:lnTo>
                  <a:lnTo>
                    <a:pt x="766444" y="509269"/>
                  </a:lnTo>
                  <a:lnTo>
                    <a:pt x="766864" y="505459"/>
                  </a:lnTo>
                  <a:lnTo>
                    <a:pt x="764425" y="500379"/>
                  </a:lnTo>
                  <a:lnTo>
                    <a:pt x="752175" y="499109"/>
                  </a:lnTo>
                  <a:lnTo>
                    <a:pt x="727637" y="499109"/>
                  </a:lnTo>
                  <a:lnTo>
                    <a:pt x="715479" y="497839"/>
                  </a:lnTo>
                  <a:lnTo>
                    <a:pt x="715342" y="496569"/>
                  </a:lnTo>
                  <a:lnTo>
                    <a:pt x="666417" y="496569"/>
                  </a:lnTo>
                  <a:lnTo>
                    <a:pt x="655510" y="495299"/>
                  </a:lnTo>
                  <a:lnTo>
                    <a:pt x="654989" y="492759"/>
                  </a:lnTo>
                  <a:lnTo>
                    <a:pt x="654189" y="490219"/>
                  </a:lnTo>
                  <a:lnTo>
                    <a:pt x="654189" y="355599"/>
                  </a:lnTo>
                  <a:lnTo>
                    <a:pt x="654913" y="353059"/>
                  </a:lnTo>
                  <a:lnTo>
                    <a:pt x="655396" y="349249"/>
                  </a:lnTo>
                  <a:lnTo>
                    <a:pt x="696552" y="349249"/>
                  </a:lnTo>
                  <a:lnTo>
                    <a:pt x="695528" y="346709"/>
                  </a:lnTo>
                  <a:lnTo>
                    <a:pt x="696620" y="342899"/>
                  </a:lnTo>
                  <a:lnTo>
                    <a:pt x="695070" y="341629"/>
                  </a:lnTo>
                  <a:lnTo>
                    <a:pt x="693991" y="340359"/>
                  </a:lnTo>
                  <a:lnTo>
                    <a:pt x="684783" y="339089"/>
                  </a:lnTo>
                  <a:lnTo>
                    <a:pt x="668778" y="336549"/>
                  </a:lnTo>
                  <a:lnTo>
                    <a:pt x="648743" y="334009"/>
                  </a:lnTo>
                  <a:lnTo>
                    <a:pt x="624685" y="331469"/>
                  </a:lnTo>
                  <a:lnTo>
                    <a:pt x="609587" y="328929"/>
                  </a:lnTo>
                  <a:lnTo>
                    <a:pt x="606590" y="327659"/>
                  </a:lnTo>
                  <a:lnTo>
                    <a:pt x="602932" y="327659"/>
                  </a:lnTo>
                  <a:lnTo>
                    <a:pt x="602551" y="323849"/>
                  </a:lnTo>
                  <a:lnTo>
                    <a:pt x="601865" y="321309"/>
                  </a:lnTo>
                  <a:lnTo>
                    <a:pt x="601840" y="101599"/>
                  </a:lnTo>
                  <a:lnTo>
                    <a:pt x="602208" y="99059"/>
                  </a:lnTo>
                  <a:lnTo>
                    <a:pt x="602284" y="97789"/>
                  </a:lnTo>
                  <a:close/>
                </a:path>
                <a:path w="1680209" h="665480">
                  <a:moveTo>
                    <a:pt x="1014031" y="240029"/>
                  </a:moveTo>
                  <a:lnTo>
                    <a:pt x="1006855" y="241299"/>
                  </a:lnTo>
                  <a:lnTo>
                    <a:pt x="934084" y="241299"/>
                  </a:lnTo>
                  <a:lnTo>
                    <a:pt x="932357" y="242569"/>
                  </a:lnTo>
                  <a:lnTo>
                    <a:pt x="932865" y="248919"/>
                  </a:lnTo>
                  <a:lnTo>
                    <a:pt x="933157" y="253999"/>
                  </a:lnTo>
                  <a:lnTo>
                    <a:pt x="1006576" y="253999"/>
                  </a:lnTo>
                  <a:lnTo>
                    <a:pt x="1009586" y="255269"/>
                  </a:lnTo>
                  <a:lnTo>
                    <a:pt x="1013409" y="255269"/>
                  </a:lnTo>
                  <a:lnTo>
                    <a:pt x="1013574" y="261619"/>
                  </a:lnTo>
                  <a:lnTo>
                    <a:pt x="1013828" y="266699"/>
                  </a:lnTo>
                  <a:lnTo>
                    <a:pt x="1013836" y="654049"/>
                  </a:lnTo>
                  <a:lnTo>
                    <a:pt x="1014031" y="659129"/>
                  </a:lnTo>
                  <a:lnTo>
                    <a:pt x="1014577" y="661669"/>
                  </a:lnTo>
                  <a:lnTo>
                    <a:pt x="1014933" y="664209"/>
                  </a:lnTo>
                  <a:lnTo>
                    <a:pt x="1019416" y="665479"/>
                  </a:lnTo>
                  <a:lnTo>
                    <a:pt x="1023226" y="665479"/>
                  </a:lnTo>
                  <a:lnTo>
                    <a:pt x="1027582" y="662939"/>
                  </a:lnTo>
                  <a:lnTo>
                    <a:pt x="1027633" y="469899"/>
                  </a:lnTo>
                  <a:lnTo>
                    <a:pt x="1026807" y="464819"/>
                  </a:lnTo>
                  <a:lnTo>
                    <a:pt x="1029309" y="458469"/>
                  </a:lnTo>
                  <a:lnTo>
                    <a:pt x="1071155" y="458469"/>
                  </a:lnTo>
                  <a:lnTo>
                    <a:pt x="1047788" y="449579"/>
                  </a:lnTo>
                  <a:lnTo>
                    <a:pt x="1045235" y="449579"/>
                  </a:lnTo>
                  <a:lnTo>
                    <a:pt x="1031024" y="443229"/>
                  </a:lnTo>
                  <a:lnTo>
                    <a:pt x="1028611" y="443229"/>
                  </a:lnTo>
                  <a:lnTo>
                    <a:pt x="1028293" y="439419"/>
                  </a:lnTo>
                  <a:lnTo>
                    <a:pt x="1028110" y="434339"/>
                  </a:lnTo>
                  <a:lnTo>
                    <a:pt x="1027772" y="420369"/>
                  </a:lnTo>
                  <a:lnTo>
                    <a:pt x="1027659" y="412749"/>
                  </a:lnTo>
                  <a:lnTo>
                    <a:pt x="1027537" y="397509"/>
                  </a:lnTo>
                  <a:lnTo>
                    <a:pt x="1027645" y="358139"/>
                  </a:lnTo>
                  <a:lnTo>
                    <a:pt x="1028484" y="320039"/>
                  </a:lnTo>
                  <a:lnTo>
                    <a:pt x="1030058" y="313689"/>
                  </a:lnTo>
                  <a:lnTo>
                    <a:pt x="1031163" y="313689"/>
                  </a:lnTo>
                  <a:lnTo>
                    <a:pt x="1033449" y="312419"/>
                  </a:lnTo>
                  <a:lnTo>
                    <a:pt x="1207255" y="312419"/>
                  </a:lnTo>
                  <a:lnTo>
                    <a:pt x="1207160" y="299719"/>
                  </a:lnTo>
                  <a:lnTo>
                    <a:pt x="1038313" y="299719"/>
                  </a:lnTo>
                  <a:lnTo>
                    <a:pt x="1034046" y="298449"/>
                  </a:lnTo>
                  <a:lnTo>
                    <a:pt x="1028979" y="297179"/>
                  </a:lnTo>
                  <a:lnTo>
                    <a:pt x="1027696" y="293369"/>
                  </a:lnTo>
                  <a:lnTo>
                    <a:pt x="1027572" y="253999"/>
                  </a:lnTo>
                  <a:lnTo>
                    <a:pt x="1027544" y="250189"/>
                  </a:lnTo>
                  <a:lnTo>
                    <a:pt x="1026896" y="243839"/>
                  </a:lnTo>
                  <a:lnTo>
                    <a:pt x="1024712" y="241299"/>
                  </a:lnTo>
                  <a:lnTo>
                    <a:pt x="1014031" y="240029"/>
                  </a:lnTo>
                  <a:close/>
                </a:path>
                <a:path w="1680209" h="665480">
                  <a:moveTo>
                    <a:pt x="1071155" y="458469"/>
                  </a:moveTo>
                  <a:lnTo>
                    <a:pt x="1029309" y="458469"/>
                  </a:lnTo>
                  <a:lnTo>
                    <a:pt x="1045105" y="464819"/>
                  </a:lnTo>
                  <a:lnTo>
                    <a:pt x="1060597" y="469899"/>
                  </a:lnTo>
                  <a:lnTo>
                    <a:pt x="1091209" y="482599"/>
                  </a:lnTo>
                  <a:lnTo>
                    <a:pt x="1106948" y="487679"/>
                  </a:lnTo>
                  <a:lnTo>
                    <a:pt x="1154061" y="506729"/>
                  </a:lnTo>
                  <a:lnTo>
                    <a:pt x="1184857" y="518159"/>
                  </a:lnTo>
                  <a:lnTo>
                    <a:pt x="1215605" y="530859"/>
                  </a:lnTo>
                  <a:lnTo>
                    <a:pt x="1231257" y="535939"/>
                  </a:lnTo>
                  <a:lnTo>
                    <a:pt x="1278331" y="554989"/>
                  </a:lnTo>
                  <a:lnTo>
                    <a:pt x="1282966" y="609599"/>
                  </a:lnTo>
                  <a:lnTo>
                    <a:pt x="1284017" y="623569"/>
                  </a:lnTo>
                  <a:lnTo>
                    <a:pt x="1285239" y="637539"/>
                  </a:lnTo>
                  <a:lnTo>
                    <a:pt x="1285660" y="643889"/>
                  </a:lnTo>
                  <a:lnTo>
                    <a:pt x="1285889" y="650239"/>
                  </a:lnTo>
                  <a:lnTo>
                    <a:pt x="1286491" y="657859"/>
                  </a:lnTo>
                  <a:lnTo>
                    <a:pt x="1288033" y="664209"/>
                  </a:lnTo>
                  <a:lnTo>
                    <a:pt x="1292364" y="665479"/>
                  </a:lnTo>
                  <a:lnTo>
                    <a:pt x="1296200" y="665479"/>
                  </a:lnTo>
                  <a:lnTo>
                    <a:pt x="1299959" y="662939"/>
                  </a:lnTo>
                  <a:lnTo>
                    <a:pt x="1299841" y="650239"/>
                  </a:lnTo>
                  <a:lnTo>
                    <a:pt x="1298922" y="637539"/>
                  </a:lnTo>
                  <a:lnTo>
                    <a:pt x="1297753" y="624839"/>
                  </a:lnTo>
                  <a:lnTo>
                    <a:pt x="1295951" y="598169"/>
                  </a:lnTo>
                  <a:lnTo>
                    <a:pt x="1294698" y="585469"/>
                  </a:lnTo>
                  <a:lnTo>
                    <a:pt x="1293792" y="572769"/>
                  </a:lnTo>
                  <a:lnTo>
                    <a:pt x="1293901" y="558799"/>
                  </a:lnTo>
                  <a:lnTo>
                    <a:pt x="1318281" y="558799"/>
                  </a:lnTo>
                  <a:lnTo>
                    <a:pt x="1318717" y="557529"/>
                  </a:lnTo>
                  <a:lnTo>
                    <a:pt x="1319034" y="556259"/>
                  </a:lnTo>
                  <a:lnTo>
                    <a:pt x="1319656" y="552449"/>
                  </a:lnTo>
                  <a:lnTo>
                    <a:pt x="1301762" y="546099"/>
                  </a:lnTo>
                  <a:lnTo>
                    <a:pt x="1266002" y="532129"/>
                  </a:lnTo>
                  <a:lnTo>
                    <a:pt x="1248600" y="525779"/>
                  </a:lnTo>
                  <a:lnTo>
                    <a:pt x="1248368" y="519429"/>
                  </a:lnTo>
                  <a:lnTo>
                    <a:pt x="1227404" y="519429"/>
                  </a:lnTo>
                  <a:lnTo>
                    <a:pt x="1223632" y="515619"/>
                  </a:lnTo>
                  <a:lnTo>
                    <a:pt x="1215834" y="513079"/>
                  </a:lnTo>
                  <a:lnTo>
                    <a:pt x="1212138" y="511809"/>
                  </a:lnTo>
                  <a:lnTo>
                    <a:pt x="1207693" y="509269"/>
                  </a:lnTo>
                  <a:lnTo>
                    <a:pt x="1207439" y="502919"/>
                  </a:lnTo>
                  <a:lnTo>
                    <a:pt x="1188313" y="502919"/>
                  </a:lnTo>
                  <a:lnTo>
                    <a:pt x="1185862" y="501649"/>
                  </a:lnTo>
                  <a:lnTo>
                    <a:pt x="1183106" y="501649"/>
                  </a:lnTo>
                  <a:lnTo>
                    <a:pt x="1182242" y="500379"/>
                  </a:lnTo>
                  <a:lnTo>
                    <a:pt x="1071155" y="458469"/>
                  </a:lnTo>
                  <a:close/>
                </a:path>
                <a:path w="1680209" h="665480">
                  <a:moveTo>
                    <a:pt x="1289637" y="161289"/>
                  </a:moveTo>
                  <a:lnTo>
                    <a:pt x="1253477" y="161289"/>
                  </a:lnTo>
                  <a:lnTo>
                    <a:pt x="1257287" y="163829"/>
                  </a:lnTo>
                  <a:lnTo>
                    <a:pt x="1261338" y="165099"/>
                  </a:lnTo>
                  <a:lnTo>
                    <a:pt x="1595831" y="306069"/>
                  </a:lnTo>
                  <a:lnTo>
                    <a:pt x="1601660" y="307339"/>
                  </a:lnTo>
                  <a:lnTo>
                    <a:pt x="1606448" y="312419"/>
                  </a:lnTo>
                  <a:lnTo>
                    <a:pt x="1606446" y="647699"/>
                  </a:lnTo>
                  <a:lnTo>
                    <a:pt x="1606560" y="652779"/>
                  </a:lnTo>
                  <a:lnTo>
                    <a:pt x="1607210" y="664209"/>
                  </a:lnTo>
                  <a:lnTo>
                    <a:pt x="1611604" y="664209"/>
                  </a:lnTo>
                  <a:lnTo>
                    <a:pt x="1615363" y="665479"/>
                  </a:lnTo>
                  <a:lnTo>
                    <a:pt x="1619719" y="662939"/>
                  </a:lnTo>
                  <a:lnTo>
                    <a:pt x="1619884" y="657859"/>
                  </a:lnTo>
                  <a:lnTo>
                    <a:pt x="1620164" y="654049"/>
                  </a:lnTo>
                  <a:lnTo>
                    <a:pt x="1620284" y="422909"/>
                  </a:lnTo>
                  <a:lnTo>
                    <a:pt x="1620304" y="420369"/>
                  </a:lnTo>
                  <a:lnTo>
                    <a:pt x="1621167" y="417829"/>
                  </a:lnTo>
                  <a:lnTo>
                    <a:pt x="1621739" y="414019"/>
                  </a:lnTo>
                  <a:lnTo>
                    <a:pt x="1679689" y="414019"/>
                  </a:lnTo>
                  <a:lnTo>
                    <a:pt x="1679689" y="400049"/>
                  </a:lnTo>
                  <a:lnTo>
                    <a:pt x="1622082" y="400049"/>
                  </a:lnTo>
                  <a:lnTo>
                    <a:pt x="1621370" y="397509"/>
                  </a:lnTo>
                  <a:lnTo>
                    <a:pt x="1620342" y="396239"/>
                  </a:lnTo>
                  <a:lnTo>
                    <a:pt x="1620342" y="321309"/>
                  </a:lnTo>
                  <a:lnTo>
                    <a:pt x="1620989" y="320039"/>
                  </a:lnTo>
                  <a:lnTo>
                    <a:pt x="1621485" y="317499"/>
                  </a:lnTo>
                  <a:lnTo>
                    <a:pt x="1652181" y="317499"/>
                  </a:lnTo>
                  <a:lnTo>
                    <a:pt x="1652587" y="316229"/>
                  </a:lnTo>
                  <a:lnTo>
                    <a:pt x="1651939" y="314959"/>
                  </a:lnTo>
                  <a:lnTo>
                    <a:pt x="1650885" y="314959"/>
                  </a:lnTo>
                  <a:lnTo>
                    <a:pt x="1609724" y="297179"/>
                  </a:lnTo>
                  <a:lnTo>
                    <a:pt x="1605686" y="294639"/>
                  </a:lnTo>
                  <a:lnTo>
                    <a:pt x="1601927" y="293369"/>
                  </a:lnTo>
                  <a:lnTo>
                    <a:pt x="1600034" y="287019"/>
                  </a:lnTo>
                  <a:lnTo>
                    <a:pt x="1600682" y="285749"/>
                  </a:lnTo>
                  <a:lnTo>
                    <a:pt x="1584718" y="285749"/>
                  </a:lnTo>
                  <a:lnTo>
                    <a:pt x="1583080" y="284479"/>
                  </a:lnTo>
                  <a:lnTo>
                    <a:pt x="1580565" y="284479"/>
                  </a:lnTo>
                  <a:lnTo>
                    <a:pt x="1448879" y="228599"/>
                  </a:lnTo>
                  <a:lnTo>
                    <a:pt x="1447672" y="228599"/>
                  </a:lnTo>
                  <a:lnTo>
                    <a:pt x="1446568" y="227329"/>
                  </a:lnTo>
                  <a:lnTo>
                    <a:pt x="1445120" y="226059"/>
                  </a:lnTo>
                  <a:lnTo>
                    <a:pt x="1444523" y="224789"/>
                  </a:lnTo>
                  <a:lnTo>
                    <a:pt x="1444180" y="223519"/>
                  </a:lnTo>
                  <a:lnTo>
                    <a:pt x="1443862" y="220979"/>
                  </a:lnTo>
                  <a:lnTo>
                    <a:pt x="1443738" y="219709"/>
                  </a:lnTo>
                  <a:lnTo>
                    <a:pt x="1423974" y="219709"/>
                  </a:lnTo>
                  <a:lnTo>
                    <a:pt x="1420317" y="217169"/>
                  </a:lnTo>
                  <a:lnTo>
                    <a:pt x="1416418" y="214629"/>
                  </a:lnTo>
                  <a:lnTo>
                    <a:pt x="1289637" y="161289"/>
                  </a:lnTo>
                  <a:close/>
                </a:path>
                <a:path w="1680209" h="665480">
                  <a:moveTo>
                    <a:pt x="285394" y="364489"/>
                  </a:moveTo>
                  <a:lnTo>
                    <a:pt x="284505" y="364489"/>
                  </a:lnTo>
                  <a:lnTo>
                    <a:pt x="283095" y="365759"/>
                  </a:lnTo>
                  <a:lnTo>
                    <a:pt x="280263" y="375919"/>
                  </a:lnTo>
                  <a:lnTo>
                    <a:pt x="292176" y="379729"/>
                  </a:lnTo>
                  <a:lnTo>
                    <a:pt x="298183" y="382269"/>
                  </a:lnTo>
                  <a:lnTo>
                    <a:pt x="298119" y="455929"/>
                  </a:lnTo>
                  <a:lnTo>
                    <a:pt x="296951" y="457199"/>
                  </a:lnTo>
                  <a:lnTo>
                    <a:pt x="296062" y="458469"/>
                  </a:lnTo>
                  <a:lnTo>
                    <a:pt x="234213" y="458469"/>
                  </a:lnTo>
                  <a:lnTo>
                    <a:pt x="243827" y="461009"/>
                  </a:lnTo>
                  <a:lnTo>
                    <a:pt x="326321" y="480059"/>
                  </a:lnTo>
                  <a:lnTo>
                    <a:pt x="355117" y="487679"/>
                  </a:lnTo>
                  <a:lnTo>
                    <a:pt x="357898" y="488949"/>
                  </a:lnTo>
                  <a:lnTo>
                    <a:pt x="361200" y="490219"/>
                  </a:lnTo>
                  <a:lnTo>
                    <a:pt x="361264" y="654049"/>
                  </a:lnTo>
                  <a:lnTo>
                    <a:pt x="359930" y="659129"/>
                  </a:lnTo>
                  <a:lnTo>
                    <a:pt x="363105" y="664209"/>
                  </a:lnTo>
                  <a:lnTo>
                    <a:pt x="374065" y="664209"/>
                  </a:lnTo>
                  <a:lnTo>
                    <a:pt x="374383" y="660399"/>
                  </a:lnTo>
                  <a:lnTo>
                    <a:pt x="374865" y="656589"/>
                  </a:lnTo>
                  <a:lnTo>
                    <a:pt x="375375" y="598169"/>
                  </a:lnTo>
                  <a:lnTo>
                    <a:pt x="375248" y="532129"/>
                  </a:lnTo>
                  <a:lnTo>
                    <a:pt x="374627" y="497839"/>
                  </a:lnTo>
                  <a:lnTo>
                    <a:pt x="373329" y="478789"/>
                  </a:lnTo>
                  <a:lnTo>
                    <a:pt x="358611" y="473709"/>
                  </a:lnTo>
                  <a:lnTo>
                    <a:pt x="343377" y="469899"/>
                  </a:lnTo>
                  <a:lnTo>
                    <a:pt x="327889" y="467359"/>
                  </a:lnTo>
                  <a:lnTo>
                    <a:pt x="312407" y="462279"/>
                  </a:lnTo>
                  <a:lnTo>
                    <a:pt x="312291" y="449579"/>
                  </a:lnTo>
                  <a:lnTo>
                    <a:pt x="312179" y="414019"/>
                  </a:lnTo>
                  <a:lnTo>
                    <a:pt x="312240" y="396239"/>
                  </a:lnTo>
                  <a:lnTo>
                    <a:pt x="313042" y="386079"/>
                  </a:lnTo>
                  <a:lnTo>
                    <a:pt x="383066" y="386079"/>
                  </a:lnTo>
                  <a:lnTo>
                    <a:pt x="345771" y="378459"/>
                  </a:lnTo>
                  <a:lnTo>
                    <a:pt x="285394" y="364489"/>
                  </a:lnTo>
                  <a:close/>
                </a:path>
                <a:path w="1680209" h="665480">
                  <a:moveTo>
                    <a:pt x="102225" y="496569"/>
                  </a:moveTo>
                  <a:lnTo>
                    <a:pt x="72085" y="496569"/>
                  </a:lnTo>
                  <a:lnTo>
                    <a:pt x="74167" y="497839"/>
                  </a:lnTo>
                  <a:lnTo>
                    <a:pt x="76923" y="497839"/>
                  </a:lnTo>
                  <a:lnTo>
                    <a:pt x="77156" y="505459"/>
                  </a:lnTo>
                  <a:lnTo>
                    <a:pt x="77230" y="643889"/>
                  </a:lnTo>
                  <a:lnTo>
                    <a:pt x="77321" y="650239"/>
                  </a:lnTo>
                  <a:lnTo>
                    <a:pt x="78168" y="660399"/>
                  </a:lnTo>
                  <a:lnTo>
                    <a:pt x="82765" y="661669"/>
                  </a:lnTo>
                  <a:lnTo>
                    <a:pt x="86537" y="662939"/>
                  </a:lnTo>
                  <a:lnTo>
                    <a:pt x="90728" y="659129"/>
                  </a:lnTo>
                  <a:lnTo>
                    <a:pt x="90817" y="654049"/>
                  </a:lnTo>
                  <a:lnTo>
                    <a:pt x="90953" y="651509"/>
                  </a:lnTo>
                  <a:lnTo>
                    <a:pt x="91079" y="525779"/>
                  </a:lnTo>
                  <a:lnTo>
                    <a:pt x="91122" y="507999"/>
                  </a:lnTo>
                  <a:lnTo>
                    <a:pt x="90106" y="502919"/>
                  </a:lnTo>
                  <a:lnTo>
                    <a:pt x="92494" y="497839"/>
                  </a:lnTo>
                  <a:lnTo>
                    <a:pt x="102225" y="496569"/>
                  </a:lnTo>
                  <a:close/>
                </a:path>
                <a:path w="1680209" h="665480">
                  <a:moveTo>
                    <a:pt x="1318281" y="558799"/>
                  </a:moveTo>
                  <a:lnTo>
                    <a:pt x="1301953" y="558799"/>
                  </a:lnTo>
                  <a:lnTo>
                    <a:pt x="1307795" y="563879"/>
                  </a:lnTo>
                  <a:lnTo>
                    <a:pt x="1315300" y="565149"/>
                  </a:lnTo>
                  <a:lnTo>
                    <a:pt x="1316278" y="562609"/>
                  </a:lnTo>
                  <a:lnTo>
                    <a:pt x="1317409" y="561339"/>
                  </a:lnTo>
                  <a:lnTo>
                    <a:pt x="1318281" y="558799"/>
                  </a:lnTo>
                  <a:close/>
                </a:path>
                <a:path w="1680209" h="665480">
                  <a:moveTo>
                    <a:pt x="1229525" y="135889"/>
                  </a:moveTo>
                  <a:lnTo>
                    <a:pt x="1224318" y="147319"/>
                  </a:lnTo>
                  <a:lnTo>
                    <a:pt x="1232204" y="153669"/>
                  </a:lnTo>
                  <a:lnTo>
                    <a:pt x="1232845" y="176529"/>
                  </a:lnTo>
                  <a:lnTo>
                    <a:pt x="1233186" y="219709"/>
                  </a:lnTo>
                  <a:lnTo>
                    <a:pt x="1233310" y="248919"/>
                  </a:lnTo>
                  <a:lnTo>
                    <a:pt x="1233434" y="313689"/>
                  </a:lnTo>
                  <a:lnTo>
                    <a:pt x="1233307" y="400049"/>
                  </a:lnTo>
                  <a:lnTo>
                    <a:pt x="1233058" y="453389"/>
                  </a:lnTo>
                  <a:lnTo>
                    <a:pt x="1232681" y="495299"/>
                  </a:lnTo>
                  <a:lnTo>
                    <a:pt x="1227404" y="519429"/>
                  </a:lnTo>
                  <a:lnTo>
                    <a:pt x="1248368" y="519429"/>
                  </a:lnTo>
                  <a:lnTo>
                    <a:pt x="1247366" y="469899"/>
                  </a:lnTo>
                  <a:lnTo>
                    <a:pt x="1246896" y="410209"/>
                  </a:lnTo>
                  <a:lnTo>
                    <a:pt x="1246771" y="373379"/>
                  </a:lnTo>
                  <a:lnTo>
                    <a:pt x="1246893" y="228599"/>
                  </a:lnTo>
                  <a:lnTo>
                    <a:pt x="1247010" y="210819"/>
                  </a:lnTo>
                  <a:lnTo>
                    <a:pt x="1247388" y="176529"/>
                  </a:lnTo>
                  <a:lnTo>
                    <a:pt x="1247520" y="167639"/>
                  </a:lnTo>
                  <a:lnTo>
                    <a:pt x="1247952" y="165099"/>
                  </a:lnTo>
                  <a:lnTo>
                    <a:pt x="1248232" y="161289"/>
                  </a:lnTo>
                  <a:lnTo>
                    <a:pt x="1289637" y="161289"/>
                  </a:lnTo>
                  <a:lnTo>
                    <a:pt x="1244358" y="142239"/>
                  </a:lnTo>
                  <a:lnTo>
                    <a:pt x="1237335" y="139699"/>
                  </a:lnTo>
                  <a:lnTo>
                    <a:pt x="1229525" y="135889"/>
                  </a:lnTo>
                  <a:close/>
                </a:path>
                <a:path w="1680209" h="665480">
                  <a:moveTo>
                    <a:pt x="1207255" y="312419"/>
                  </a:moveTo>
                  <a:lnTo>
                    <a:pt x="1186167" y="312419"/>
                  </a:lnTo>
                  <a:lnTo>
                    <a:pt x="1189139" y="313689"/>
                  </a:lnTo>
                  <a:lnTo>
                    <a:pt x="1192517" y="313689"/>
                  </a:lnTo>
                  <a:lnTo>
                    <a:pt x="1192580" y="314959"/>
                  </a:lnTo>
                  <a:lnTo>
                    <a:pt x="1193228" y="318769"/>
                  </a:lnTo>
                  <a:lnTo>
                    <a:pt x="1193406" y="320039"/>
                  </a:lnTo>
                  <a:lnTo>
                    <a:pt x="1193469" y="501649"/>
                  </a:lnTo>
                  <a:lnTo>
                    <a:pt x="1192237" y="501649"/>
                  </a:lnTo>
                  <a:lnTo>
                    <a:pt x="1189901" y="502919"/>
                  </a:lnTo>
                  <a:lnTo>
                    <a:pt x="1207439" y="502919"/>
                  </a:lnTo>
                  <a:lnTo>
                    <a:pt x="1207319" y="499109"/>
                  </a:lnTo>
                  <a:lnTo>
                    <a:pt x="1207255" y="312419"/>
                  </a:lnTo>
                  <a:close/>
                </a:path>
                <a:path w="1680209" h="665480">
                  <a:moveTo>
                    <a:pt x="260426" y="269239"/>
                  </a:moveTo>
                  <a:lnTo>
                    <a:pt x="12649" y="300989"/>
                  </a:lnTo>
                  <a:lnTo>
                    <a:pt x="8712" y="302259"/>
                  </a:lnTo>
                  <a:lnTo>
                    <a:pt x="4813" y="302259"/>
                  </a:lnTo>
                  <a:lnTo>
                    <a:pt x="660" y="303529"/>
                  </a:lnTo>
                  <a:lnTo>
                    <a:pt x="0" y="307339"/>
                  </a:lnTo>
                  <a:lnTo>
                    <a:pt x="18503" y="311149"/>
                  </a:lnTo>
                  <a:lnTo>
                    <a:pt x="17792" y="316229"/>
                  </a:lnTo>
                  <a:lnTo>
                    <a:pt x="14099" y="344169"/>
                  </a:lnTo>
                  <a:lnTo>
                    <a:pt x="13727" y="382269"/>
                  </a:lnTo>
                  <a:lnTo>
                    <a:pt x="13611" y="415289"/>
                  </a:lnTo>
                  <a:lnTo>
                    <a:pt x="14312" y="467359"/>
                  </a:lnTo>
                  <a:lnTo>
                    <a:pt x="14973" y="496569"/>
                  </a:lnTo>
                  <a:lnTo>
                    <a:pt x="121787" y="496569"/>
                  </a:lnTo>
                  <a:lnTo>
                    <a:pt x="131546" y="495299"/>
                  </a:lnTo>
                  <a:lnTo>
                    <a:pt x="131546" y="483869"/>
                  </a:lnTo>
                  <a:lnTo>
                    <a:pt x="32918" y="483869"/>
                  </a:lnTo>
                  <a:lnTo>
                    <a:pt x="29070" y="481329"/>
                  </a:lnTo>
                  <a:lnTo>
                    <a:pt x="27304" y="477519"/>
                  </a:lnTo>
                  <a:lnTo>
                    <a:pt x="27952" y="472439"/>
                  </a:lnTo>
                  <a:lnTo>
                    <a:pt x="27990" y="323849"/>
                  </a:lnTo>
                  <a:lnTo>
                    <a:pt x="26682" y="318769"/>
                  </a:lnTo>
                  <a:lnTo>
                    <a:pt x="31267" y="314959"/>
                  </a:lnTo>
                  <a:lnTo>
                    <a:pt x="224878" y="288289"/>
                  </a:lnTo>
                  <a:lnTo>
                    <a:pt x="242290" y="288289"/>
                  </a:lnTo>
                  <a:lnTo>
                    <a:pt x="242696" y="285749"/>
                  </a:lnTo>
                  <a:lnTo>
                    <a:pt x="262813" y="281939"/>
                  </a:lnTo>
                  <a:lnTo>
                    <a:pt x="263956" y="276859"/>
                  </a:lnTo>
                  <a:lnTo>
                    <a:pt x="263842" y="273049"/>
                  </a:lnTo>
                  <a:lnTo>
                    <a:pt x="260426" y="269239"/>
                  </a:lnTo>
                  <a:close/>
                </a:path>
                <a:path w="1680209" h="665480">
                  <a:moveTo>
                    <a:pt x="714528" y="449579"/>
                  </a:moveTo>
                  <a:lnTo>
                    <a:pt x="698182" y="449579"/>
                  </a:lnTo>
                  <a:lnTo>
                    <a:pt x="701103" y="454659"/>
                  </a:lnTo>
                  <a:lnTo>
                    <a:pt x="699681" y="459739"/>
                  </a:lnTo>
                  <a:lnTo>
                    <a:pt x="700033" y="467359"/>
                  </a:lnTo>
                  <a:lnTo>
                    <a:pt x="700062" y="474979"/>
                  </a:lnTo>
                  <a:lnTo>
                    <a:pt x="699833" y="485139"/>
                  </a:lnTo>
                  <a:lnTo>
                    <a:pt x="700544" y="490219"/>
                  </a:lnTo>
                  <a:lnTo>
                    <a:pt x="698868" y="496569"/>
                  </a:lnTo>
                  <a:lnTo>
                    <a:pt x="715342" y="496569"/>
                  </a:lnTo>
                  <a:lnTo>
                    <a:pt x="714240" y="486409"/>
                  </a:lnTo>
                  <a:lnTo>
                    <a:pt x="713814" y="474979"/>
                  </a:lnTo>
                  <a:lnTo>
                    <a:pt x="713938" y="457199"/>
                  </a:lnTo>
                  <a:lnTo>
                    <a:pt x="714528" y="449579"/>
                  </a:lnTo>
                  <a:close/>
                </a:path>
                <a:path w="1680209" h="665480">
                  <a:moveTo>
                    <a:pt x="41046" y="482599"/>
                  </a:moveTo>
                  <a:lnTo>
                    <a:pt x="37122" y="482599"/>
                  </a:lnTo>
                  <a:lnTo>
                    <a:pt x="32918" y="483869"/>
                  </a:lnTo>
                  <a:lnTo>
                    <a:pt x="60254" y="483869"/>
                  </a:lnTo>
                  <a:lnTo>
                    <a:pt x="41046" y="482599"/>
                  </a:lnTo>
                  <a:close/>
                </a:path>
                <a:path w="1680209" h="665480">
                  <a:moveTo>
                    <a:pt x="242290" y="288289"/>
                  </a:moveTo>
                  <a:lnTo>
                    <a:pt x="224878" y="288289"/>
                  </a:lnTo>
                  <a:lnTo>
                    <a:pt x="228650" y="293369"/>
                  </a:lnTo>
                  <a:lnTo>
                    <a:pt x="227380" y="298449"/>
                  </a:lnTo>
                  <a:lnTo>
                    <a:pt x="227399" y="302259"/>
                  </a:lnTo>
                  <a:lnTo>
                    <a:pt x="227520" y="447039"/>
                  </a:lnTo>
                  <a:lnTo>
                    <a:pt x="227749" y="450849"/>
                  </a:lnTo>
                  <a:lnTo>
                    <a:pt x="227952" y="455929"/>
                  </a:lnTo>
                  <a:lnTo>
                    <a:pt x="230416" y="458469"/>
                  </a:lnTo>
                  <a:lnTo>
                    <a:pt x="296062" y="458469"/>
                  </a:lnTo>
                  <a:lnTo>
                    <a:pt x="269089" y="453389"/>
                  </a:lnTo>
                  <a:lnTo>
                    <a:pt x="242354" y="445769"/>
                  </a:lnTo>
                  <a:lnTo>
                    <a:pt x="242011" y="443229"/>
                  </a:lnTo>
                  <a:lnTo>
                    <a:pt x="241528" y="440689"/>
                  </a:lnTo>
                  <a:lnTo>
                    <a:pt x="241553" y="290829"/>
                  </a:lnTo>
                  <a:lnTo>
                    <a:pt x="242290" y="288289"/>
                  </a:lnTo>
                  <a:close/>
                </a:path>
                <a:path w="1680209" h="665480">
                  <a:moveTo>
                    <a:pt x="713828" y="100329"/>
                  </a:moveTo>
                  <a:lnTo>
                    <a:pt x="697928" y="100329"/>
                  </a:lnTo>
                  <a:lnTo>
                    <a:pt x="701166" y="104139"/>
                  </a:lnTo>
                  <a:lnTo>
                    <a:pt x="699909" y="109219"/>
                  </a:lnTo>
                  <a:lnTo>
                    <a:pt x="700031" y="243839"/>
                  </a:lnTo>
                  <a:lnTo>
                    <a:pt x="700316" y="252729"/>
                  </a:lnTo>
                  <a:lnTo>
                    <a:pt x="701598" y="253999"/>
                  </a:lnTo>
                  <a:lnTo>
                    <a:pt x="804024" y="253999"/>
                  </a:lnTo>
                  <a:lnTo>
                    <a:pt x="804595" y="257809"/>
                  </a:lnTo>
                  <a:lnTo>
                    <a:pt x="805383" y="259079"/>
                  </a:lnTo>
                  <a:lnTo>
                    <a:pt x="805395" y="400049"/>
                  </a:lnTo>
                  <a:lnTo>
                    <a:pt x="804989" y="401319"/>
                  </a:lnTo>
                  <a:lnTo>
                    <a:pt x="804671" y="403859"/>
                  </a:lnTo>
                  <a:lnTo>
                    <a:pt x="796391" y="406399"/>
                  </a:lnTo>
                  <a:lnTo>
                    <a:pt x="792149" y="407669"/>
                  </a:lnTo>
                  <a:lnTo>
                    <a:pt x="719327" y="427989"/>
                  </a:lnTo>
                  <a:lnTo>
                    <a:pt x="701905" y="433069"/>
                  </a:lnTo>
                  <a:lnTo>
                    <a:pt x="682485" y="439419"/>
                  </a:lnTo>
                  <a:lnTo>
                    <a:pt x="680554" y="440689"/>
                  </a:lnTo>
                  <a:lnTo>
                    <a:pt x="677824" y="441959"/>
                  </a:lnTo>
                  <a:lnTo>
                    <a:pt x="681469" y="453389"/>
                  </a:lnTo>
                  <a:lnTo>
                    <a:pt x="698182" y="449579"/>
                  </a:lnTo>
                  <a:lnTo>
                    <a:pt x="714528" y="449579"/>
                  </a:lnTo>
                  <a:lnTo>
                    <a:pt x="714921" y="444499"/>
                  </a:lnTo>
                  <a:lnTo>
                    <a:pt x="717194" y="443229"/>
                  </a:lnTo>
                  <a:lnTo>
                    <a:pt x="719607" y="441959"/>
                  </a:lnTo>
                  <a:lnTo>
                    <a:pt x="764401" y="430529"/>
                  </a:lnTo>
                  <a:lnTo>
                    <a:pt x="785546" y="424179"/>
                  </a:lnTo>
                  <a:lnTo>
                    <a:pt x="817295" y="416559"/>
                  </a:lnTo>
                  <a:lnTo>
                    <a:pt x="868298" y="416559"/>
                  </a:lnTo>
                  <a:lnTo>
                    <a:pt x="869492" y="415289"/>
                  </a:lnTo>
                  <a:lnTo>
                    <a:pt x="871181" y="414019"/>
                  </a:lnTo>
                  <a:lnTo>
                    <a:pt x="870699" y="403859"/>
                  </a:lnTo>
                  <a:lnTo>
                    <a:pt x="862075" y="402589"/>
                  </a:lnTo>
                  <a:lnTo>
                    <a:pt x="820585" y="402589"/>
                  </a:lnTo>
                  <a:lnTo>
                    <a:pt x="818514" y="396239"/>
                  </a:lnTo>
                  <a:lnTo>
                    <a:pt x="819251" y="392429"/>
                  </a:lnTo>
                  <a:lnTo>
                    <a:pt x="819161" y="257809"/>
                  </a:lnTo>
                  <a:lnTo>
                    <a:pt x="818889" y="248919"/>
                  </a:lnTo>
                  <a:lnTo>
                    <a:pt x="816794" y="242569"/>
                  </a:lnTo>
                  <a:lnTo>
                    <a:pt x="811146" y="241299"/>
                  </a:lnTo>
                  <a:lnTo>
                    <a:pt x="717397" y="241299"/>
                  </a:lnTo>
                  <a:lnTo>
                    <a:pt x="714286" y="237489"/>
                  </a:lnTo>
                  <a:lnTo>
                    <a:pt x="714146" y="234949"/>
                  </a:lnTo>
                  <a:lnTo>
                    <a:pt x="713803" y="232409"/>
                  </a:lnTo>
                  <a:lnTo>
                    <a:pt x="713828" y="100329"/>
                  </a:lnTo>
                  <a:close/>
                </a:path>
                <a:path w="1680209" h="665480">
                  <a:moveTo>
                    <a:pt x="484825" y="424179"/>
                  </a:moveTo>
                  <a:lnTo>
                    <a:pt x="470344" y="424179"/>
                  </a:lnTo>
                  <a:lnTo>
                    <a:pt x="484733" y="425449"/>
                  </a:lnTo>
                  <a:lnTo>
                    <a:pt x="484825" y="424179"/>
                  </a:lnTo>
                  <a:close/>
                </a:path>
                <a:path w="1680209" h="665480">
                  <a:moveTo>
                    <a:pt x="384712" y="153669"/>
                  </a:moveTo>
                  <a:lnTo>
                    <a:pt x="368376" y="153669"/>
                  </a:lnTo>
                  <a:lnTo>
                    <a:pt x="368884" y="154939"/>
                  </a:lnTo>
                  <a:lnTo>
                    <a:pt x="369887" y="156209"/>
                  </a:lnTo>
                  <a:lnTo>
                    <a:pt x="370281" y="161289"/>
                  </a:lnTo>
                  <a:lnTo>
                    <a:pt x="370400" y="294639"/>
                  </a:lnTo>
                  <a:lnTo>
                    <a:pt x="386880" y="312419"/>
                  </a:lnTo>
                  <a:lnTo>
                    <a:pt x="403428" y="316229"/>
                  </a:lnTo>
                  <a:lnTo>
                    <a:pt x="404566" y="331469"/>
                  </a:lnTo>
                  <a:lnTo>
                    <a:pt x="404776" y="342899"/>
                  </a:lnTo>
                  <a:lnTo>
                    <a:pt x="404890" y="358139"/>
                  </a:lnTo>
                  <a:lnTo>
                    <a:pt x="404633" y="375919"/>
                  </a:lnTo>
                  <a:lnTo>
                    <a:pt x="403593" y="391159"/>
                  </a:lnTo>
                  <a:lnTo>
                    <a:pt x="419217" y="391159"/>
                  </a:lnTo>
                  <a:lnTo>
                    <a:pt x="419188" y="389889"/>
                  </a:lnTo>
                  <a:lnTo>
                    <a:pt x="419044" y="387349"/>
                  </a:lnTo>
                  <a:lnTo>
                    <a:pt x="418884" y="304799"/>
                  </a:lnTo>
                  <a:lnTo>
                    <a:pt x="418706" y="303529"/>
                  </a:lnTo>
                  <a:lnTo>
                    <a:pt x="404583" y="300989"/>
                  </a:lnTo>
                  <a:lnTo>
                    <a:pt x="391096" y="300989"/>
                  </a:lnTo>
                  <a:lnTo>
                    <a:pt x="385140" y="297179"/>
                  </a:lnTo>
                  <a:lnTo>
                    <a:pt x="384911" y="294639"/>
                  </a:lnTo>
                  <a:lnTo>
                    <a:pt x="384467" y="292099"/>
                  </a:lnTo>
                  <a:lnTo>
                    <a:pt x="384492" y="154939"/>
                  </a:lnTo>
                  <a:lnTo>
                    <a:pt x="384712" y="153669"/>
                  </a:lnTo>
                  <a:close/>
                </a:path>
                <a:path w="1680209" h="665480">
                  <a:moveTo>
                    <a:pt x="696552" y="349249"/>
                  </a:moveTo>
                  <a:lnTo>
                    <a:pt x="655396" y="349249"/>
                  </a:lnTo>
                  <a:lnTo>
                    <a:pt x="693115" y="354329"/>
                  </a:lnTo>
                  <a:lnTo>
                    <a:pt x="697064" y="350519"/>
                  </a:lnTo>
                  <a:lnTo>
                    <a:pt x="696552" y="349249"/>
                  </a:lnTo>
                  <a:close/>
                </a:path>
                <a:path w="1680209" h="665480">
                  <a:moveTo>
                    <a:pt x="1652181" y="317499"/>
                  </a:moveTo>
                  <a:lnTo>
                    <a:pt x="1621485" y="317499"/>
                  </a:lnTo>
                  <a:lnTo>
                    <a:pt x="1628029" y="320039"/>
                  </a:lnTo>
                  <a:lnTo>
                    <a:pt x="1646580" y="327659"/>
                  </a:lnTo>
                  <a:lnTo>
                    <a:pt x="1650720" y="325119"/>
                  </a:lnTo>
                  <a:lnTo>
                    <a:pt x="1651368" y="320039"/>
                  </a:lnTo>
                  <a:lnTo>
                    <a:pt x="1652181" y="317499"/>
                  </a:lnTo>
                  <a:close/>
                </a:path>
                <a:path w="1680209" h="665480">
                  <a:moveTo>
                    <a:pt x="397522" y="299719"/>
                  </a:moveTo>
                  <a:lnTo>
                    <a:pt x="391096" y="300989"/>
                  </a:lnTo>
                  <a:lnTo>
                    <a:pt x="404583" y="300989"/>
                  </a:lnTo>
                  <a:lnTo>
                    <a:pt x="397522" y="299719"/>
                  </a:lnTo>
                  <a:close/>
                </a:path>
                <a:path w="1680209" h="665480">
                  <a:moveTo>
                    <a:pt x="1173302" y="135889"/>
                  </a:moveTo>
                  <a:lnTo>
                    <a:pt x="1051953" y="135889"/>
                  </a:lnTo>
                  <a:lnTo>
                    <a:pt x="1045997" y="137159"/>
                  </a:lnTo>
                  <a:lnTo>
                    <a:pt x="1043914" y="138429"/>
                  </a:lnTo>
                  <a:lnTo>
                    <a:pt x="1043332" y="144779"/>
                  </a:lnTo>
                  <a:lnTo>
                    <a:pt x="1043292" y="297179"/>
                  </a:lnTo>
                  <a:lnTo>
                    <a:pt x="1038313" y="299719"/>
                  </a:lnTo>
                  <a:lnTo>
                    <a:pt x="1207160" y="299719"/>
                  </a:lnTo>
                  <a:lnTo>
                    <a:pt x="1206271" y="298449"/>
                  </a:lnTo>
                  <a:lnTo>
                    <a:pt x="1067108" y="298449"/>
                  </a:lnTo>
                  <a:lnTo>
                    <a:pt x="1058151" y="297179"/>
                  </a:lnTo>
                  <a:lnTo>
                    <a:pt x="1057528" y="294639"/>
                  </a:lnTo>
                  <a:lnTo>
                    <a:pt x="1057186" y="292099"/>
                  </a:lnTo>
                  <a:lnTo>
                    <a:pt x="1056614" y="281939"/>
                  </a:lnTo>
                  <a:lnTo>
                    <a:pt x="1056868" y="276859"/>
                  </a:lnTo>
                  <a:lnTo>
                    <a:pt x="1057071" y="267969"/>
                  </a:lnTo>
                  <a:lnTo>
                    <a:pt x="1056950" y="253999"/>
                  </a:lnTo>
                  <a:lnTo>
                    <a:pt x="1057022" y="160019"/>
                  </a:lnTo>
                  <a:lnTo>
                    <a:pt x="1057389" y="151129"/>
                  </a:lnTo>
                  <a:lnTo>
                    <a:pt x="1058976" y="149859"/>
                  </a:lnTo>
                  <a:lnTo>
                    <a:pt x="1176250" y="149859"/>
                  </a:lnTo>
                  <a:lnTo>
                    <a:pt x="1176261" y="146049"/>
                  </a:lnTo>
                  <a:lnTo>
                    <a:pt x="1175473" y="138429"/>
                  </a:lnTo>
                  <a:lnTo>
                    <a:pt x="1173302" y="135889"/>
                  </a:lnTo>
                  <a:close/>
                </a:path>
                <a:path w="1680209" h="665480">
                  <a:moveTo>
                    <a:pt x="1176250" y="149859"/>
                  </a:moveTo>
                  <a:lnTo>
                    <a:pt x="1154010" y="149859"/>
                  </a:lnTo>
                  <a:lnTo>
                    <a:pt x="1159103" y="151129"/>
                  </a:lnTo>
                  <a:lnTo>
                    <a:pt x="1161719" y="151129"/>
                  </a:lnTo>
                  <a:lnTo>
                    <a:pt x="1161948" y="152399"/>
                  </a:lnTo>
                  <a:lnTo>
                    <a:pt x="1162088" y="154939"/>
                  </a:lnTo>
                  <a:lnTo>
                    <a:pt x="1162291" y="157479"/>
                  </a:lnTo>
                  <a:lnTo>
                    <a:pt x="1162430" y="160019"/>
                  </a:lnTo>
                  <a:lnTo>
                    <a:pt x="1162302" y="238759"/>
                  </a:lnTo>
                  <a:lnTo>
                    <a:pt x="1162176" y="294639"/>
                  </a:lnTo>
                  <a:lnTo>
                    <a:pt x="1161656" y="295909"/>
                  </a:lnTo>
                  <a:lnTo>
                    <a:pt x="1161059" y="297179"/>
                  </a:lnTo>
                  <a:lnTo>
                    <a:pt x="1152730" y="298449"/>
                  </a:lnTo>
                  <a:lnTo>
                    <a:pt x="1179423" y="298449"/>
                  </a:lnTo>
                  <a:lnTo>
                    <a:pt x="1177861" y="297179"/>
                  </a:lnTo>
                  <a:lnTo>
                    <a:pt x="1175194" y="292099"/>
                  </a:lnTo>
                  <a:lnTo>
                    <a:pt x="1176299" y="287019"/>
                  </a:lnTo>
                  <a:lnTo>
                    <a:pt x="1176250" y="149859"/>
                  </a:lnTo>
                  <a:close/>
                </a:path>
                <a:path w="1680209" h="665480">
                  <a:moveTo>
                    <a:pt x="1493389" y="152399"/>
                  </a:moveTo>
                  <a:lnTo>
                    <a:pt x="1445742" y="152399"/>
                  </a:lnTo>
                  <a:lnTo>
                    <a:pt x="1524566" y="175259"/>
                  </a:lnTo>
                  <a:lnTo>
                    <a:pt x="1603628" y="199389"/>
                  </a:lnTo>
                  <a:lnTo>
                    <a:pt x="1593188" y="256539"/>
                  </a:lnTo>
                  <a:lnTo>
                    <a:pt x="1586229" y="285749"/>
                  </a:lnTo>
                  <a:lnTo>
                    <a:pt x="1600682" y="285749"/>
                  </a:lnTo>
                  <a:lnTo>
                    <a:pt x="1601977" y="283209"/>
                  </a:lnTo>
                  <a:lnTo>
                    <a:pt x="1618970" y="200659"/>
                  </a:lnTo>
                  <a:lnTo>
                    <a:pt x="1619567" y="199389"/>
                  </a:lnTo>
                  <a:lnTo>
                    <a:pt x="1619821" y="198119"/>
                  </a:lnTo>
                  <a:lnTo>
                    <a:pt x="1620431" y="193039"/>
                  </a:lnTo>
                  <a:lnTo>
                    <a:pt x="1618767" y="190499"/>
                  </a:lnTo>
                  <a:lnTo>
                    <a:pt x="1614106" y="187959"/>
                  </a:lnTo>
                  <a:lnTo>
                    <a:pt x="1611604" y="186689"/>
                  </a:lnTo>
                  <a:lnTo>
                    <a:pt x="1609001" y="186689"/>
                  </a:lnTo>
                  <a:lnTo>
                    <a:pt x="1493389" y="152399"/>
                  </a:lnTo>
                  <a:close/>
                </a:path>
                <a:path w="1680209" h="665480">
                  <a:moveTo>
                    <a:pt x="800176" y="240029"/>
                  </a:moveTo>
                  <a:lnTo>
                    <a:pt x="721232" y="240029"/>
                  </a:lnTo>
                  <a:lnTo>
                    <a:pt x="717397" y="241299"/>
                  </a:lnTo>
                  <a:lnTo>
                    <a:pt x="811146" y="241299"/>
                  </a:lnTo>
                  <a:lnTo>
                    <a:pt x="800176" y="240029"/>
                  </a:lnTo>
                  <a:close/>
                </a:path>
                <a:path w="1680209" h="665480">
                  <a:moveTo>
                    <a:pt x="942314" y="240029"/>
                  </a:moveTo>
                  <a:lnTo>
                    <a:pt x="935266" y="241299"/>
                  </a:lnTo>
                  <a:lnTo>
                    <a:pt x="948156" y="241299"/>
                  </a:lnTo>
                  <a:lnTo>
                    <a:pt x="942314" y="240029"/>
                  </a:lnTo>
                  <a:close/>
                </a:path>
                <a:path w="1680209" h="665480">
                  <a:moveTo>
                    <a:pt x="978586" y="22859"/>
                  </a:moveTo>
                  <a:lnTo>
                    <a:pt x="962075" y="22859"/>
                  </a:lnTo>
                  <a:lnTo>
                    <a:pt x="963015" y="24129"/>
                  </a:lnTo>
                  <a:lnTo>
                    <a:pt x="964133" y="24129"/>
                  </a:lnTo>
                  <a:lnTo>
                    <a:pt x="964780" y="27939"/>
                  </a:lnTo>
                  <a:lnTo>
                    <a:pt x="964634" y="119379"/>
                  </a:lnTo>
                  <a:lnTo>
                    <a:pt x="964387" y="237489"/>
                  </a:lnTo>
                  <a:lnTo>
                    <a:pt x="963790" y="238759"/>
                  </a:lnTo>
                  <a:lnTo>
                    <a:pt x="963409" y="238759"/>
                  </a:lnTo>
                  <a:lnTo>
                    <a:pt x="962253" y="240029"/>
                  </a:lnTo>
                  <a:lnTo>
                    <a:pt x="957059" y="240029"/>
                  </a:lnTo>
                  <a:lnTo>
                    <a:pt x="948156" y="241299"/>
                  </a:lnTo>
                  <a:lnTo>
                    <a:pt x="986307" y="241299"/>
                  </a:lnTo>
                  <a:lnTo>
                    <a:pt x="979614" y="240029"/>
                  </a:lnTo>
                  <a:lnTo>
                    <a:pt x="979182" y="237489"/>
                  </a:lnTo>
                  <a:lnTo>
                    <a:pt x="978623" y="234949"/>
                  </a:lnTo>
                  <a:lnTo>
                    <a:pt x="978586" y="22859"/>
                  </a:lnTo>
                  <a:close/>
                </a:path>
                <a:path w="1680209" h="665480">
                  <a:moveTo>
                    <a:pt x="993051" y="240029"/>
                  </a:moveTo>
                  <a:lnTo>
                    <a:pt x="986307" y="241299"/>
                  </a:lnTo>
                  <a:lnTo>
                    <a:pt x="1006855" y="241299"/>
                  </a:lnTo>
                  <a:lnTo>
                    <a:pt x="993051" y="240029"/>
                  </a:lnTo>
                  <a:close/>
                </a:path>
                <a:path w="1680209" h="665480">
                  <a:moveTo>
                    <a:pt x="1440230" y="135889"/>
                  </a:moveTo>
                  <a:lnTo>
                    <a:pt x="1433842" y="135889"/>
                  </a:lnTo>
                  <a:lnTo>
                    <a:pt x="1430908" y="138429"/>
                  </a:lnTo>
                  <a:lnTo>
                    <a:pt x="1429892" y="144779"/>
                  </a:lnTo>
                  <a:lnTo>
                    <a:pt x="1429833" y="147319"/>
                  </a:lnTo>
                  <a:lnTo>
                    <a:pt x="1429715" y="213359"/>
                  </a:lnTo>
                  <a:lnTo>
                    <a:pt x="1429397" y="215899"/>
                  </a:lnTo>
                  <a:lnTo>
                    <a:pt x="1429181" y="218439"/>
                  </a:lnTo>
                  <a:lnTo>
                    <a:pt x="1423974" y="219709"/>
                  </a:lnTo>
                  <a:lnTo>
                    <a:pt x="1443738" y="219709"/>
                  </a:lnTo>
                  <a:lnTo>
                    <a:pt x="1443240" y="214629"/>
                  </a:lnTo>
                  <a:lnTo>
                    <a:pt x="1444002" y="208279"/>
                  </a:lnTo>
                  <a:lnTo>
                    <a:pt x="1443734" y="198119"/>
                  </a:lnTo>
                  <a:lnTo>
                    <a:pt x="1443791" y="179069"/>
                  </a:lnTo>
                  <a:lnTo>
                    <a:pt x="1444116" y="170179"/>
                  </a:lnTo>
                  <a:lnTo>
                    <a:pt x="1442707" y="163829"/>
                  </a:lnTo>
                  <a:lnTo>
                    <a:pt x="1444955" y="154939"/>
                  </a:lnTo>
                  <a:lnTo>
                    <a:pt x="1445310" y="153669"/>
                  </a:lnTo>
                  <a:lnTo>
                    <a:pt x="1445742" y="152399"/>
                  </a:lnTo>
                  <a:lnTo>
                    <a:pt x="1493389" y="152399"/>
                  </a:lnTo>
                  <a:lnTo>
                    <a:pt x="1446288" y="138429"/>
                  </a:lnTo>
                  <a:lnTo>
                    <a:pt x="1440230" y="135889"/>
                  </a:lnTo>
                  <a:close/>
                </a:path>
                <a:path w="1680209" h="665480">
                  <a:moveTo>
                    <a:pt x="619061" y="77469"/>
                  </a:moveTo>
                  <a:lnTo>
                    <a:pt x="615251" y="77469"/>
                  </a:lnTo>
                  <a:lnTo>
                    <a:pt x="444915" y="119379"/>
                  </a:lnTo>
                  <a:lnTo>
                    <a:pt x="415492" y="125729"/>
                  </a:lnTo>
                  <a:lnTo>
                    <a:pt x="386079" y="133349"/>
                  </a:lnTo>
                  <a:lnTo>
                    <a:pt x="369858" y="138429"/>
                  </a:lnTo>
                  <a:lnTo>
                    <a:pt x="353352" y="142239"/>
                  </a:lnTo>
                  <a:lnTo>
                    <a:pt x="356133" y="154939"/>
                  </a:lnTo>
                  <a:lnTo>
                    <a:pt x="368376" y="153669"/>
                  </a:lnTo>
                  <a:lnTo>
                    <a:pt x="384712" y="153669"/>
                  </a:lnTo>
                  <a:lnTo>
                    <a:pt x="385152" y="151129"/>
                  </a:lnTo>
                  <a:lnTo>
                    <a:pt x="385622" y="148589"/>
                  </a:lnTo>
                  <a:lnTo>
                    <a:pt x="418591" y="140969"/>
                  </a:lnTo>
                  <a:lnTo>
                    <a:pt x="496360" y="120649"/>
                  </a:lnTo>
                  <a:lnTo>
                    <a:pt x="535256" y="111759"/>
                  </a:lnTo>
                  <a:lnTo>
                    <a:pt x="578243" y="100329"/>
                  </a:lnTo>
                  <a:lnTo>
                    <a:pt x="582434" y="97789"/>
                  </a:lnTo>
                  <a:lnTo>
                    <a:pt x="602284" y="97789"/>
                  </a:lnTo>
                  <a:lnTo>
                    <a:pt x="602437" y="95249"/>
                  </a:lnTo>
                  <a:lnTo>
                    <a:pt x="621969" y="88899"/>
                  </a:lnTo>
                  <a:lnTo>
                    <a:pt x="619061" y="77469"/>
                  </a:lnTo>
                  <a:close/>
                </a:path>
                <a:path w="1680209" h="665480">
                  <a:moveTo>
                    <a:pt x="987437" y="0"/>
                  </a:moveTo>
                  <a:lnTo>
                    <a:pt x="984046" y="1269"/>
                  </a:lnTo>
                  <a:lnTo>
                    <a:pt x="690829" y="86359"/>
                  </a:lnTo>
                  <a:lnTo>
                    <a:pt x="687044" y="87629"/>
                  </a:lnTo>
                  <a:lnTo>
                    <a:pt x="683653" y="88899"/>
                  </a:lnTo>
                  <a:lnTo>
                    <a:pt x="680465" y="93979"/>
                  </a:lnTo>
                  <a:lnTo>
                    <a:pt x="683971" y="96519"/>
                  </a:lnTo>
                  <a:lnTo>
                    <a:pt x="684885" y="101599"/>
                  </a:lnTo>
                  <a:lnTo>
                    <a:pt x="689660" y="100329"/>
                  </a:lnTo>
                  <a:lnTo>
                    <a:pt x="713828" y="100329"/>
                  </a:lnTo>
                  <a:lnTo>
                    <a:pt x="714552" y="97789"/>
                  </a:lnTo>
                  <a:lnTo>
                    <a:pt x="715009" y="93979"/>
                  </a:lnTo>
                  <a:lnTo>
                    <a:pt x="961364" y="22859"/>
                  </a:lnTo>
                  <a:lnTo>
                    <a:pt x="978586" y="22859"/>
                  </a:lnTo>
                  <a:lnTo>
                    <a:pt x="978585" y="19049"/>
                  </a:lnTo>
                  <a:lnTo>
                    <a:pt x="983348" y="16509"/>
                  </a:lnTo>
                  <a:lnTo>
                    <a:pt x="991933" y="12699"/>
                  </a:lnTo>
                  <a:lnTo>
                    <a:pt x="992276" y="12699"/>
                  </a:lnTo>
                  <a:lnTo>
                    <a:pt x="992708" y="11429"/>
                  </a:lnTo>
                  <a:lnTo>
                    <a:pt x="992276" y="8889"/>
                  </a:lnTo>
                  <a:lnTo>
                    <a:pt x="991793" y="5079"/>
                  </a:lnTo>
                  <a:lnTo>
                    <a:pt x="991425" y="2539"/>
                  </a:lnTo>
                  <a:lnTo>
                    <a:pt x="987437" y="0"/>
                  </a:lnTo>
                  <a:close/>
                </a:path>
              </a:pathLst>
            </a:custGeom>
            <a:solidFill>
              <a:srgbClr val="00B1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1489B650-FFFA-0FCE-5C87-3BF57F79C23C}"/>
                </a:ext>
              </a:extLst>
            </p:cNvPr>
            <p:cNvSpPr/>
            <p:nvPr/>
          </p:nvSpPr>
          <p:spPr>
            <a:xfrm>
              <a:off x="7609909" y="1942024"/>
              <a:ext cx="172097" cy="144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505AF7D7-A318-616E-005E-BA1139995B5F}"/>
                </a:ext>
              </a:extLst>
            </p:cNvPr>
            <p:cNvSpPr/>
            <p:nvPr/>
          </p:nvSpPr>
          <p:spPr>
            <a:xfrm>
              <a:off x="7200309" y="2107644"/>
              <a:ext cx="166370" cy="190500"/>
            </a:xfrm>
            <a:custGeom>
              <a:avLst/>
              <a:gdLst/>
              <a:ahLst/>
              <a:cxnLst/>
              <a:rect l="l" t="t" r="r" b="b"/>
              <a:pathLst>
                <a:path w="166370" h="190500">
                  <a:moveTo>
                    <a:pt x="165950" y="188518"/>
                  </a:moveTo>
                  <a:lnTo>
                    <a:pt x="165315" y="188950"/>
                  </a:lnTo>
                  <a:lnTo>
                    <a:pt x="164718" y="189268"/>
                  </a:lnTo>
                  <a:lnTo>
                    <a:pt x="164122" y="189522"/>
                  </a:lnTo>
                  <a:lnTo>
                    <a:pt x="162382" y="190284"/>
                  </a:lnTo>
                  <a:lnTo>
                    <a:pt x="156514" y="188810"/>
                  </a:lnTo>
                  <a:lnTo>
                    <a:pt x="155587" y="188404"/>
                  </a:lnTo>
                  <a:lnTo>
                    <a:pt x="154724" y="187960"/>
                  </a:lnTo>
                  <a:lnTo>
                    <a:pt x="153822" y="187617"/>
                  </a:lnTo>
                  <a:lnTo>
                    <a:pt x="137125" y="181373"/>
                  </a:lnTo>
                  <a:lnTo>
                    <a:pt x="120427" y="175120"/>
                  </a:lnTo>
                  <a:lnTo>
                    <a:pt x="70339" y="156304"/>
                  </a:lnTo>
                  <a:lnTo>
                    <a:pt x="20269" y="137426"/>
                  </a:lnTo>
                  <a:lnTo>
                    <a:pt x="17716" y="136486"/>
                  </a:lnTo>
                  <a:lnTo>
                    <a:pt x="15176" y="135509"/>
                  </a:lnTo>
                  <a:lnTo>
                    <a:pt x="12623" y="134518"/>
                  </a:lnTo>
                  <a:lnTo>
                    <a:pt x="11137" y="133946"/>
                  </a:lnTo>
                  <a:lnTo>
                    <a:pt x="9626" y="133350"/>
                  </a:lnTo>
                  <a:lnTo>
                    <a:pt x="8115" y="132778"/>
                  </a:lnTo>
                  <a:lnTo>
                    <a:pt x="5791" y="131876"/>
                  </a:lnTo>
                  <a:lnTo>
                    <a:pt x="3505" y="130987"/>
                  </a:lnTo>
                  <a:lnTo>
                    <a:pt x="1092" y="130073"/>
                  </a:lnTo>
                  <a:lnTo>
                    <a:pt x="774" y="126923"/>
                  </a:lnTo>
                  <a:lnTo>
                    <a:pt x="38" y="88480"/>
                  </a:lnTo>
                  <a:lnTo>
                    <a:pt x="25" y="85013"/>
                  </a:lnTo>
                  <a:lnTo>
                    <a:pt x="0" y="81546"/>
                  </a:lnTo>
                  <a:lnTo>
                    <a:pt x="0" y="78041"/>
                  </a:lnTo>
                  <a:lnTo>
                    <a:pt x="0" y="74485"/>
                  </a:lnTo>
                  <a:lnTo>
                    <a:pt x="0" y="63754"/>
                  </a:lnTo>
                  <a:lnTo>
                    <a:pt x="25" y="61976"/>
                  </a:lnTo>
                  <a:lnTo>
                    <a:pt x="25" y="60185"/>
                  </a:lnTo>
                  <a:lnTo>
                    <a:pt x="25" y="58420"/>
                  </a:lnTo>
                  <a:lnTo>
                    <a:pt x="87" y="49184"/>
                  </a:lnTo>
                  <a:lnTo>
                    <a:pt x="179" y="40278"/>
                  </a:lnTo>
                  <a:lnTo>
                    <a:pt x="302" y="31866"/>
                  </a:lnTo>
                  <a:lnTo>
                    <a:pt x="457" y="24117"/>
                  </a:lnTo>
                  <a:lnTo>
                    <a:pt x="482" y="22720"/>
                  </a:lnTo>
                  <a:lnTo>
                    <a:pt x="495" y="21361"/>
                  </a:lnTo>
                  <a:lnTo>
                    <a:pt x="546" y="20053"/>
                  </a:lnTo>
                  <a:lnTo>
                    <a:pt x="609" y="17437"/>
                  </a:lnTo>
                  <a:lnTo>
                    <a:pt x="685" y="15036"/>
                  </a:lnTo>
                  <a:lnTo>
                    <a:pt x="774" y="12852"/>
                  </a:lnTo>
                  <a:lnTo>
                    <a:pt x="965" y="7442"/>
                  </a:lnTo>
                  <a:lnTo>
                    <a:pt x="8293" y="88"/>
                  </a:lnTo>
                  <a:lnTo>
                    <a:pt x="10706" y="0"/>
                  </a:lnTo>
                  <a:lnTo>
                    <a:pt x="13157" y="228"/>
                  </a:lnTo>
                  <a:lnTo>
                    <a:pt x="15544" y="228"/>
                  </a:lnTo>
                  <a:lnTo>
                    <a:pt x="24405" y="213"/>
                  </a:lnTo>
                  <a:lnTo>
                    <a:pt x="33267" y="206"/>
                  </a:lnTo>
                  <a:lnTo>
                    <a:pt x="42130" y="203"/>
                  </a:lnTo>
                  <a:lnTo>
                    <a:pt x="50990" y="203"/>
                  </a:lnTo>
                  <a:lnTo>
                    <a:pt x="68735" y="188"/>
                  </a:lnTo>
                  <a:lnTo>
                    <a:pt x="86479" y="180"/>
                  </a:lnTo>
                  <a:lnTo>
                    <a:pt x="104220" y="178"/>
                  </a:lnTo>
                  <a:lnTo>
                    <a:pt x="121958" y="177"/>
                  </a:lnTo>
                  <a:lnTo>
                    <a:pt x="130376" y="169"/>
                  </a:lnTo>
                  <a:lnTo>
                    <a:pt x="161620" y="1066"/>
                  </a:lnTo>
                  <a:lnTo>
                    <a:pt x="164998" y="1549"/>
                  </a:lnTo>
                  <a:lnTo>
                    <a:pt x="165061" y="2171"/>
                  </a:lnTo>
                  <a:lnTo>
                    <a:pt x="165150" y="2717"/>
                  </a:lnTo>
                  <a:lnTo>
                    <a:pt x="165239" y="3276"/>
                  </a:lnTo>
                  <a:lnTo>
                    <a:pt x="165480" y="4648"/>
                  </a:lnTo>
                  <a:lnTo>
                    <a:pt x="165709" y="5892"/>
                  </a:lnTo>
                  <a:lnTo>
                    <a:pt x="165823" y="7073"/>
                  </a:lnTo>
                  <a:lnTo>
                    <a:pt x="165887" y="7607"/>
                  </a:lnTo>
                  <a:lnTo>
                    <a:pt x="165912" y="8115"/>
                  </a:lnTo>
                  <a:lnTo>
                    <a:pt x="165912" y="8636"/>
                  </a:lnTo>
                  <a:lnTo>
                    <a:pt x="165934" y="53723"/>
                  </a:lnTo>
                  <a:lnTo>
                    <a:pt x="165946" y="98767"/>
                  </a:lnTo>
                  <a:lnTo>
                    <a:pt x="165950" y="143717"/>
                  </a:lnTo>
                  <a:lnTo>
                    <a:pt x="165950" y="188518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D7C802DE-3339-1F64-8F67-72EEF9E08F2A}"/>
                </a:ext>
              </a:extLst>
            </p:cNvPr>
            <p:cNvSpPr/>
            <p:nvPr/>
          </p:nvSpPr>
          <p:spPr>
            <a:xfrm>
              <a:off x="7229405" y="1944386"/>
              <a:ext cx="106045" cy="149860"/>
            </a:xfrm>
            <a:custGeom>
              <a:avLst/>
              <a:gdLst/>
              <a:ahLst/>
              <a:cxnLst/>
              <a:rect l="l" t="t" r="r" b="b"/>
              <a:pathLst>
                <a:path w="106045" h="149860">
                  <a:moveTo>
                    <a:pt x="431" y="112141"/>
                  </a:moveTo>
                  <a:lnTo>
                    <a:pt x="304" y="102719"/>
                  </a:lnTo>
                  <a:lnTo>
                    <a:pt x="295" y="93297"/>
                  </a:lnTo>
                  <a:lnTo>
                    <a:pt x="338" y="83880"/>
                  </a:lnTo>
                  <a:lnTo>
                    <a:pt x="368" y="74472"/>
                  </a:lnTo>
                  <a:lnTo>
                    <a:pt x="368" y="56286"/>
                  </a:lnTo>
                  <a:lnTo>
                    <a:pt x="342" y="50241"/>
                  </a:lnTo>
                  <a:lnTo>
                    <a:pt x="342" y="44183"/>
                  </a:lnTo>
                  <a:lnTo>
                    <a:pt x="381" y="38125"/>
                  </a:lnTo>
                  <a:lnTo>
                    <a:pt x="369" y="29085"/>
                  </a:lnTo>
                  <a:lnTo>
                    <a:pt x="325" y="19977"/>
                  </a:lnTo>
                  <a:lnTo>
                    <a:pt x="407" y="10725"/>
                  </a:lnTo>
                  <a:lnTo>
                    <a:pt x="774" y="1257"/>
                  </a:lnTo>
                  <a:lnTo>
                    <a:pt x="1257" y="1193"/>
                  </a:lnTo>
                  <a:lnTo>
                    <a:pt x="1790" y="1143"/>
                  </a:lnTo>
                  <a:lnTo>
                    <a:pt x="2362" y="1079"/>
                  </a:lnTo>
                  <a:lnTo>
                    <a:pt x="3530" y="977"/>
                  </a:lnTo>
                  <a:lnTo>
                    <a:pt x="4927" y="889"/>
                  </a:lnTo>
                  <a:lnTo>
                    <a:pt x="6515" y="800"/>
                  </a:lnTo>
                  <a:lnTo>
                    <a:pt x="7315" y="749"/>
                  </a:lnTo>
                  <a:lnTo>
                    <a:pt x="8166" y="711"/>
                  </a:lnTo>
                  <a:lnTo>
                    <a:pt x="9055" y="660"/>
                  </a:lnTo>
                  <a:lnTo>
                    <a:pt x="17386" y="364"/>
                  </a:lnTo>
                  <a:lnTo>
                    <a:pt x="27301" y="158"/>
                  </a:lnTo>
                  <a:lnTo>
                    <a:pt x="38298" y="38"/>
                  </a:lnTo>
                  <a:lnTo>
                    <a:pt x="49872" y="0"/>
                  </a:lnTo>
                  <a:lnTo>
                    <a:pt x="54152" y="0"/>
                  </a:lnTo>
                  <a:lnTo>
                    <a:pt x="84581" y="393"/>
                  </a:lnTo>
                  <a:lnTo>
                    <a:pt x="85712" y="406"/>
                  </a:lnTo>
                  <a:lnTo>
                    <a:pt x="87947" y="482"/>
                  </a:lnTo>
                  <a:lnTo>
                    <a:pt x="90068" y="520"/>
                  </a:lnTo>
                  <a:lnTo>
                    <a:pt x="92011" y="622"/>
                  </a:lnTo>
                  <a:lnTo>
                    <a:pt x="93002" y="635"/>
                  </a:lnTo>
                  <a:lnTo>
                    <a:pt x="93916" y="685"/>
                  </a:lnTo>
                  <a:lnTo>
                    <a:pt x="94805" y="711"/>
                  </a:lnTo>
                  <a:lnTo>
                    <a:pt x="102971" y="1257"/>
                  </a:lnTo>
                  <a:lnTo>
                    <a:pt x="103428" y="1308"/>
                  </a:lnTo>
                  <a:lnTo>
                    <a:pt x="103822" y="1346"/>
                  </a:lnTo>
                  <a:lnTo>
                    <a:pt x="104140" y="1397"/>
                  </a:lnTo>
                  <a:lnTo>
                    <a:pt x="104305" y="1562"/>
                  </a:lnTo>
                  <a:lnTo>
                    <a:pt x="104482" y="1689"/>
                  </a:lnTo>
                  <a:lnTo>
                    <a:pt x="105397" y="3644"/>
                  </a:lnTo>
                  <a:lnTo>
                    <a:pt x="105473" y="4978"/>
                  </a:lnTo>
                  <a:lnTo>
                    <a:pt x="105587" y="6324"/>
                  </a:lnTo>
                  <a:lnTo>
                    <a:pt x="105676" y="7658"/>
                  </a:lnTo>
                  <a:lnTo>
                    <a:pt x="105740" y="9004"/>
                  </a:lnTo>
                  <a:lnTo>
                    <a:pt x="105816" y="10337"/>
                  </a:lnTo>
                  <a:lnTo>
                    <a:pt x="105816" y="11671"/>
                  </a:lnTo>
                  <a:lnTo>
                    <a:pt x="105771" y="44979"/>
                  </a:lnTo>
                  <a:lnTo>
                    <a:pt x="105713" y="78285"/>
                  </a:lnTo>
                  <a:lnTo>
                    <a:pt x="105643" y="111587"/>
                  </a:lnTo>
                  <a:lnTo>
                    <a:pt x="105562" y="144881"/>
                  </a:lnTo>
                  <a:lnTo>
                    <a:pt x="105562" y="145707"/>
                  </a:lnTo>
                  <a:lnTo>
                    <a:pt x="105041" y="146532"/>
                  </a:lnTo>
                  <a:lnTo>
                    <a:pt x="104444" y="148285"/>
                  </a:lnTo>
                  <a:lnTo>
                    <a:pt x="96115" y="149451"/>
                  </a:lnTo>
                  <a:lnTo>
                    <a:pt x="87617" y="149626"/>
                  </a:lnTo>
                  <a:lnTo>
                    <a:pt x="79023" y="149394"/>
                  </a:lnTo>
                  <a:lnTo>
                    <a:pt x="70408" y="149339"/>
                  </a:lnTo>
                  <a:lnTo>
                    <a:pt x="62000" y="149498"/>
                  </a:lnTo>
                  <a:lnTo>
                    <a:pt x="53593" y="149545"/>
                  </a:lnTo>
                  <a:lnTo>
                    <a:pt x="45187" y="149492"/>
                  </a:lnTo>
                  <a:lnTo>
                    <a:pt x="36779" y="149352"/>
                  </a:lnTo>
                  <a:lnTo>
                    <a:pt x="28079" y="149390"/>
                  </a:lnTo>
                  <a:lnTo>
                    <a:pt x="381" y="139242"/>
                  </a:lnTo>
                  <a:lnTo>
                    <a:pt x="0" y="133172"/>
                  </a:lnTo>
                  <a:lnTo>
                    <a:pt x="254" y="127139"/>
                  </a:lnTo>
                  <a:lnTo>
                    <a:pt x="381" y="121132"/>
                  </a:lnTo>
                  <a:lnTo>
                    <a:pt x="457" y="118122"/>
                  </a:lnTo>
                  <a:lnTo>
                    <a:pt x="495" y="115125"/>
                  </a:lnTo>
                  <a:lnTo>
                    <a:pt x="431" y="112141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1A681EA5-5752-F462-1CF7-717553F59CF7}"/>
                </a:ext>
              </a:extLst>
            </p:cNvPr>
            <p:cNvSpPr/>
            <p:nvPr/>
          </p:nvSpPr>
          <p:spPr>
            <a:xfrm>
              <a:off x="6172790" y="1794869"/>
              <a:ext cx="1680210" cy="666750"/>
            </a:xfrm>
            <a:custGeom>
              <a:avLst/>
              <a:gdLst/>
              <a:ahLst/>
              <a:cxnLst/>
              <a:rect l="l" t="t" r="r" b="b"/>
              <a:pathLst>
                <a:path w="1680209" h="666750">
                  <a:moveTo>
                    <a:pt x="1622082" y="400342"/>
                  </a:moveTo>
                  <a:lnTo>
                    <a:pt x="1621370" y="397814"/>
                  </a:lnTo>
                  <a:lnTo>
                    <a:pt x="1620342" y="395770"/>
                  </a:lnTo>
                  <a:lnTo>
                    <a:pt x="1620316" y="393750"/>
                  </a:lnTo>
                  <a:lnTo>
                    <a:pt x="1620274" y="375883"/>
                  </a:lnTo>
                  <a:lnTo>
                    <a:pt x="1620272" y="358019"/>
                  </a:lnTo>
                  <a:lnTo>
                    <a:pt x="1620298" y="340154"/>
                  </a:lnTo>
                  <a:lnTo>
                    <a:pt x="1620342" y="322287"/>
                  </a:lnTo>
                  <a:lnTo>
                    <a:pt x="1620342" y="321068"/>
                  </a:lnTo>
                  <a:lnTo>
                    <a:pt x="1620989" y="319836"/>
                  </a:lnTo>
                  <a:lnTo>
                    <a:pt x="1621485" y="318020"/>
                  </a:lnTo>
                  <a:lnTo>
                    <a:pt x="1628029" y="319823"/>
                  </a:lnTo>
                  <a:lnTo>
                    <a:pt x="1634247" y="322362"/>
                  </a:lnTo>
                  <a:lnTo>
                    <a:pt x="1640357" y="325051"/>
                  </a:lnTo>
                  <a:lnTo>
                    <a:pt x="1646580" y="327304"/>
                  </a:lnTo>
                  <a:lnTo>
                    <a:pt x="1650720" y="324789"/>
                  </a:lnTo>
                  <a:lnTo>
                    <a:pt x="1651368" y="320789"/>
                  </a:lnTo>
                  <a:lnTo>
                    <a:pt x="1652587" y="315772"/>
                  </a:lnTo>
                  <a:lnTo>
                    <a:pt x="1651939" y="315379"/>
                  </a:lnTo>
                  <a:lnTo>
                    <a:pt x="1650885" y="314553"/>
                  </a:lnTo>
                  <a:lnTo>
                    <a:pt x="1649717" y="314058"/>
                  </a:lnTo>
                  <a:lnTo>
                    <a:pt x="1640737" y="310182"/>
                  </a:lnTo>
                  <a:lnTo>
                    <a:pt x="1631762" y="306320"/>
                  </a:lnTo>
                  <a:lnTo>
                    <a:pt x="1622792" y="302463"/>
                  </a:lnTo>
                  <a:lnTo>
                    <a:pt x="1613827" y="298602"/>
                  </a:lnTo>
                  <a:lnTo>
                    <a:pt x="1609724" y="296837"/>
                  </a:lnTo>
                  <a:lnTo>
                    <a:pt x="1605686" y="294995"/>
                  </a:lnTo>
                  <a:lnTo>
                    <a:pt x="1601927" y="293331"/>
                  </a:lnTo>
                  <a:lnTo>
                    <a:pt x="1600034" y="287642"/>
                  </a:lnTo>
                  <a:lnTo>
                    <a:pt x="1601977" y="282917"/>
                  </a:lnTo>
                  <a:lnTo>
                    <a:pt x="1602968" y="278168"/>
                  </a:lnTo>
                  <a:lnTo>
                    <a:pt x="1610766" y="240576"/>
                  </a:lnTo>
                  <a:lnTo>
                    <a:pt x="1618602" y="202984"/>
                  </a:lnTo>
                  <a:lnTo>
                    <a:pt x="1619567" y="199516"/>
                  </a:lnTo>
                  <a:lnTo>
                    <a:pt x="1619821" y="197751"/>
                  </a:lnTo>
                  <a:lnTo>
                    <a:pt x="1609001" y="186664"/>
                  </a:lnTo>
                  <a:lnTo>
                    <a:pt x="1606397" y="185877"/>
                  </a:lnTo>
                  <a:lnTo>
                    <a:pt x="1566378" y="173980"/>
                  </a:lnTo>
                  <a:lnTo>
                    <a:pt x="1526352" y="162085"/>
                  </a:lnTo>
                  <a:lnTo>
                    <a:pt x="1486321" y="150192"/>
                  </a:lnTo>
                  <a:lnTo>
                    <a:pt x="1446288" y="138302"/>
                  </a:lnTo>
                  <a:lnTo>
                    <a:pt x="1437144" y="136245"/>
                  </a:lnTo>
                  <a:lnTo>
                    <a:pt x="1433842" y="135877"/>
                  </a:lnTo>
                  <a:lnTo>
                    <a:pt x="1430908" y="138188"/>
                  </a:lnTo>
                  <a:lnTo>
                    <a:pt x="1430426" y="141541"/>
                  </a:lnTo>
                  <a:lnTo>
                    <a:pt x="1429892" y="145072"/>
                  </a:lnTo>
                  <a:lnTo>
                    <a:pt x="1429757" y="195740"/>
                  </a:lnTo>
                  <a:lnTo>
                    <a:pt x="1429740" y="210235"/>
                  </a:lnTo>
                  <a:lnTo>
                    <a:pt x="1429715" y="212890"/>
                  </a:lnTo>
                  <a:lnTo>
                    <a:pt x="1429397" y="215557"/>
                  </a:lnTo>
                  <a:lnTo>
                    <a:pt x="1429181" y="218490"/>
                  </a:lnTo>
                  <a:lnTo>
                    <a:pt x="1423974" y="219836"/>
                  </a:lnTo>
                  <a:lnTo>
                    <a:pt x="1420317" y="216814"/>
                  </a:lnTo>
                  <a:lnTo>
                    <a:pt x="1416418" y="215188"/>
                  </a:lnTo>
                  <a:lnTo>
                    <a:pt x="1375135" y="197774"/>
                  </a:lnTo>
                  <a:lnTo>
                    <a:pt x="1333861" y="180346"/>
                  </a:lnTo>
                  <a:lnTo>
                    <a:pt x="1292588" y="162917"/>
                  </a:lnTo>
                  <a:lnTo>
                    <a:pt x="1251305" y="145503"/>
                  </a:lnTo>
                  <a:lnTo>
                    <a:pt x="1244358" y="142570"/>
                  </a:lnTo>
                  <a:lnTo>
                    <a:pt x="1237335" y="139788"/>
                  </a:lnTo>
                  <a:lnTo>
                    <a:pt x="1229525" y="136601"/>
                  </a:lnTo>
                  <a:lnTo>
                    <a:pt x="1227594" y="140754"/>
                  </a:lnTo>
                  <a:lnTo>
                    <a:pt x="1225994" y="144246"/>
                  </a:lnTo>
                  <a:lnTo>
                    <a:pt x="1224318" y="147904"/>
                  </a:lnTo>
                  <a:lnTo>
                    <a:pt x="1227340" y="150113"/>
                  </a:lnTo>
                  <a:lnTo>
                    <a:pt x="1229817" y="151904"/>
                  </a:lnTo>
                  <a:lnTo>
                    <a:pt x="1232204" y="153619"/>
                  </a:lnTo>
                  <a:lnTo>
                    <a:pt x="1232845" y="177041"/>
                  </a:lnTo>
                  <a:lnTo>
                    <a:pt x="1233256" y="229193"/>
                  </a:lnTo>
                  <a:lnTo>
                    <a:pt x="1233441" y="298562"/>
                  </a:lnTo>
                  <a:lnTo>
                    <a:pt x="1233405" y="373635"/>
                  </a:lnTo>
                  <a:lnTo>
                    <a:pt x="1233150" y="442898"/>
                  </a:lnTo>
                  <a:lnTo>
                    <a:pt x="1232681" y="494839"/>
                  </a:lnTo>
                  <a:lnTo>
                    <a:pt x="1232001" y="517944"/>
                  </a:lnTo>
                  <a:lnTo>
                    <a:pt x="1227404" y="519010"/>
                  </a:lnTo>
                  <a:lnTo>
                    <a:pt x="1223632" y="516267"/>
                  </a:lnTo>
                  <a:lnTo>
                    <a:pt x="1219593" y="514819"/>
                  </a:lnTo>
                  <a:lnTo>
                    <a:pt x="1215834" y="513473"/>
                  </a:lnTo>
                  <a:lnTo>
                    <a:pt x="1212138" y="511835"/>
                  </a:lnTo>
                  <a:lnTo>
                    <a:pt x="1207693" y="510057"/>
                  </a:lnTo>
                  <a:lnTo>
                    <a:pt x="1207554" y="505104"/>
                  </a:lnTo>
                  <a:lnTo>
                    <a:pt x="1207325" y="500214"/>
                  </a:lnTo>
                  <a:lnTo>
                    <a:pt x="1207300" y="495325"/>
                  </a:lnTo>
                  <a:lnTo>
                    <a:pt x="1207289" y="452512"/>
                  </a:lnTo>
                  <a:lnTo>
                    <a:pt x="1207290" y="409703"/>
                  </a:lnTo>
                  <a:lnTo>
                    <a:pt x="1207296" y="366896"/>
                  </a:lnTo>
                  <a:lnTo>
                    <a:pt x="1207300" y="324091"/>
                  </a:lnTo>
                  <a:lnTo>
                    <a:pt x="1207300" y="320954"/>
                  </a:lnTo>
                  <a:lnTo>
                    <a:pt x="1207325" y="317792"/>
                  </a:lnTo>
                  <a:lnTo>
                    <a:pt x="1207274" y="314655"/>
                  </a:lnTo>
                  <a:lnTo>
                    <a:pt x="1207160" y="300113"/>
                  </a:lnTo>
                  <a:lnTo>
                    <a:pt x="1206271" y="299148"/>
                  </a:lnTo>
                  <a:lnTo>
                    <a:pt x="1192288" y="298919"/>
                  </a:lnTo>
                  <a:lnTo>
                    <a:pt x="1189139" y="298869"/>
                  </a:lnTo>
                  <a:lnTo>
                    <a:pt x="1185976" y="298983"/>
                  </a:lnTo>
                  <a:lnTo>
                    <a:pt x="1182852" y="298805"/>
                  </a:lnTo>
                  <a:lnTo>
                    <a:pt x="1181112" y="298716"/>
                  </a:lnTo>
                  <a:lnTo>
                    <a:pt x="1179423" y="298119"/>
                  </a:lnTo>
                  <a:lnTo>
                    <a:pt x="1177861" y="297802"/>
                  </a:lnTo>
                  <a:lnTo>
                    <a:pt x="1175194" y="292773"/>
                  </a:lnTo>
                  <a:lnTo>
                    <a:pt x="1176299" y="287731"/>
                  </a:lnTo>
                  <a:lnTo>
                    <a:pt x="1176299" y="282892"/>
                  </a:lnTo>
                  <a:lnTo>
                    <a:pt x="1176244" y="250871"/>
                  </a:lnTo>
                  <a:lnTo>
                    <a:pt x="1176234" y="218852"/>
                  </a:lnTo>
                  <a:lnTo>
                    <a:pt x="1176240" y="186834"/>
                  </a:lnTo>
                  <a:lnTo>
                    <a:pt x="1176235" y="154812"/>
                  </a:lnTo>
                  <a:lnTo>
                    <a:pt x="1176235" y="150774"/>
                  </a:lnTo>
                  <a:lnTo>
                    <a:pt x="1176261" y="146723"/>
                  </a:lnTo>
                  <a:lnTo>
                    <a:pt x="1175867" y="142709"/>
                  </a:lnTo>
                  <a:lnTo>
                    <a:pt x="1175473" y="138417"/>
                  </a:lnTo>
                  <a:lnTo>
                    <a:pt x="1173302" y="136537"/>
                  </a:lnTo>
                  <a:lnTo>
                    <a:pt x="1168806" y="136029"/>
                  </a:lnTo>
                  <a:lnTo>
                    <a:pt x="1167041" y="135826"/>
                  </a:lnTo>
                  <a:lnTo>
                    <a:pt x="1165224" y="135826"/>
                  </a:lnTo>
                  <a:lnTo>
                    <a:pt x="1163408" y="135826"/>
                  </a:lnTo>
                  <a:lnTo>
                    <a:pt x="1055560" y="135826"/>
                  </a:lnTo>
                  <a:lnTo>
                    <a:pt x="1053769" y="135851"/>
                  </a:lnTo>
                  <a:lnTo>
                    <a:pt x="1043216" y="146837"/>
                  </a:lnTo>
                  <a:lnTo>
                    <a:pt x="1043292" y="150431"/>
                  </a:lnTo>
                  <a:lnTo>
                    <a:pt x="1043292" y="154038"/>
                  </a:lnTo>
                  <a:lnTo>
                    <a:pt x="1043292" y="282117"/>
                  </a:lnTo>
                  <a:lnTo>
                    <a:pt x="1043292" y="296837"/>
                  </a:lnTo>
                  <a:lnTo>
                    <a:pt x="1038313" y="299681"/>
                  </a:lnTo>
                  <a:lnTo>
                    <a:pt x="1034046" y="299123"/>
                  </a:lnTo>
                  <a:lnTo>
                    <a:pt x="1028979" y="297814"/>
                  </a:lnTo>
                  <a:lnTo>
                    <a:pt x="1028547" y="295452"/>
                  </a:lnTo>
                  <a:lnTo>
                    <a:pt x="1027696" y="292938"/>
                  </a:lnTo>
                  <a:lnTo>
                    <a:pt x="1027671" y="290410"/>
                  </a:lnTo>
                  <a:lnTo>
                    <a:pt x="1027596" y="281653"/>
                  </a:lnTo>
                  <a:lnTo>
                    <a:pt x="1027579" y="272892"/>
                  </a:lnTo>
                  <a:lnTo>
                    <a:pt x="1027585" y="264134"/>
                  </a:lnTo>
                  <a:lnTo>
                    <a:pt x="1027582" y="255384"/>
                  </a:lnTo>
                  <a:lnTo>
                    <a:pt x="1027556" y="252679"/>
                  </a:lnTo>
                  <a:lnTo>
                    <a:pt x="1027544" y="249961"/>
                  </a:lnTo>
                  <a:lnTo>
                    <a:pt x="1027264" y="247307"/>
                  </a:lnTo>
                  <a:lnTo>
                    <a:pt x="1026896" y="243725"/>
                  </a:lnTo>
                  <a:lnTo>
                    <a:pt x="1024712" y="241363"/>
                  </a:lnTo>
                  <a:lnTo>
                    <a:pt x="1021206" y="241160"/>
                  </a:lnTo>
                  <a:lnTo>
                    <a:pt x="1014031" y="240766"/>
                  </a:lnTo>
                  <a:lnTo>
                    <a:pt x="1006855" y="240880"/>
                  </a:lnTo>
                  <a:lnTo>
                    <a:pt x="999655" y="240652"/>
                  </a:lnTo>
                  <a:lnTo>
                    <a:pt x="993051" y="240449"/>
                  </a:lnTo>
                  <a:lnTo>
                    <a:pt x="986307" y="241414"/>
                  </a:lnTo>
                  <a:lnTo>
                    <a:pt x="979614" y="239648"/>
                  </a:lnTo>
                  <a:lnTo>
                    <a:pt x="979182" y="237235"/>
                  </a:lnTo>
                  <a:lnTo>
                    <a:pt x="978623" y="235521"/>
                  </a:lnTo>
                  <a:lnTo>
                    <a:pt x="978623" y="233806"/>
                  </a:lnTo>
                  <a:lnTo>
                    <a:pt x="978601" y="180227"/>
                  </a:lnTo>
                  <a:lnTo>
                    <a:pt x="978590" y="126599"/>
                  </a:lnTo>
                  <a:lnTo>
                    <a:pt x="978586" y="72886"/>
                  </a:lnTo>
                  <a:lnTo>
                    <a:pt x="978585" y="19049"/>
                  </a:lnTo>
                  <a:lnTo>
                    <a:pt x="983348" y="16979"/>
                  </a:lnTo>
                  <a:lnTo>
                    <a:pt x="987755" y="15100"/>
                  </a:lnTo>
                  <a:lnTo>
                    <a:pt x="991933" y="13296"/>
                  </a:lnTo>
                  <a:lnTo>
                    <a:pt x="992276" y="12623"/>
                  </a:lnTo>
                  <a:lnTo>
                    <a:pt x="992708" y="12217"/>
                  </a:lnTo>
                  <a:lnTo>
                    <a:pt x="992657" y="11874"/>
                  </a:lnTo>
                  <a:lnTo>
                    <a:pt x="992276" y="8826"/>
                  </a:lnTo>
                  <a:lnTo>
                    <a:pt x="991793" y="5778"/>
                  </a:lnTo>
                  <a:lnTo>
                    <a:pt x="991425" y="3251"/>
                  </a:lnTo>
                  <a:lnTo>
                    <a:pt x="987437" y="0"/>
                  </a:lnTo>
                  <a:lnTo>
                    <a:pt x="984046" y="1879"/>
                  </a:lnTo>
                  <a:lnTo>
                    <a:pt x="980668" y="2844"/>
                  </a:lnTo>
                  <a:lnTo>
                    <a:pt x="951543" y="11255"/>
                  </a:lnTo>
                  <a:lnTo>
                    <a:pt x="922423" y="19680"/>
                  </a:lnTo>
                  <a:lnTo>
                    <a:pt x="893307" y="28106"/>
                  </a:lnTo>
                  <a:lnTo>
                    <a:pt x="864196" y="36525"/>
                  </a:lnTo>
                  <a:lnTo>
                    <a:pt x="821817" y="48767"/>
                  </a:lnTo>
                  <a:lnTo>
                    <a:pt x="779433" y="61013"/>
                  </a:lnTo>
                  <a:lnTo>
                    <a:pt x="737045" y="73265"/>
                  </a:lnTo>
                  <a:lnTo>
                    <a:pt x="694651" y="85521"/>
                  </a:lnTo>
                  <a:lnTo>
                    <a:pt x="690829" y="86626"/>
                  </a:lnTo>
                  <a:lnTo>
                    <a:pt x="687044" y="87972"/>
                  </a:lnTo>
                  <a:lnTo>
                    <a:pt x="683653" y="89052"/>
                  </a:lnTo>
                  <a:lnTo>
                    <a:pt x="680465" y="93916"/>
                  </a:lnTo>
                  <a:lnTo>
                    <a:pt x="683971" y="97078"/>
                  </a:lnTo>
                  <a:lnTo>
                    <a:pt x="684885" y="101638"/>
                  </a:lnTo>
                  <a:lnTo>
                    <a:pt x="689660" y="101066"/>
                  </a:lnTo>
                  <a:lnTo>
                    <a:pt x="693877" y="100533"/>
                  </a:lnTo>
                  <a:lnTo>
                    <a:pt x="697928" y="100037"/>
                  </a:lnTo>
                  <a:lnTo>
                    <a:pt x="701166" y="104571"/>
                  </a:lnTo>
                  <a:lnTo>
                    <a:pt x="699909" y="109207"/>
                  </a:lnTo>
                  <a:lnTo>
                    <a:pt x="699909" y="113512"/>
                  </a:lnTo>
                  <a:lnTo>
                    <a:pt x="699967" y="143519"/>
                  </a:lnTo>
                  <a:lnTo>
                    <a:pt x="699984" y="173520"/>
                  </a:lnTo>
                  <a:lnTo>
                    <a:pt x="699979" y="203520"/>
                  </a:lnTo>
                  <a:lnTo>
                    <a:pt x="699973" y="233527"/>
                  </a:lnTo>
                  <a:lnTo>
                    <a:pt x="699973" y="236664"/>
                  </a:lnTo>
                  <a:lnTo>
                    <a:pt x="712101" y="254457"/>
                  </a:lnTo>
                  <a:lnTo>
                    <a:pt x="714806" y="254533"/>
                  </a:lnTo>
                  <a:lnTo>
                    <a:pt x="717511" y="254482"/>
                  </a:lnTo>
                  <a:lnTo>
                    <a:pt x="720191" y="254482"/>
                  </a:lnTo>
                  <a:lnTo>
                    <a:pt x="737721" y="254479"/>
                  </a:lnTo>
                  <a:lnTo>
                    <a:pt x="755254" y="254473"/>
                  </a:lnTo>
                  <a:lnTo>
                    <a:pt x="772785" y="254471"/>
                  </a:lnTo>
                  <a:lnTo>
                    <a:pt x="790308" y="254482"/>
                  </a:lnTo>
                  <a:lnTo>
                    <a:pt x="794740" y="254482"/>
                  </a:lnTo>
                  <a:lnTo>
                    <a:pt x="799160" y="254647"/>
                  </a:lnTo>
                  <a:lnTo>
                    <a:pt x="804024" y="254736"/>
                  </a:lnTo>
                  <a:lnTo>
                    <a:pt x="804595" y="257670"/>
                  </a:lnTo>
                  <a:lnTo>
                    <a:pt x="805383" y="259778"/>
                  </a:lnTo>
                  <a:lnTo>
                    <a:pt x="805383" y="261886"/>
                  </a:lnTo>
                  <a:lnTo>
                    <a:pt x="805415" y="295938"/>
                  </a:lnTo>
                  <a:lnTo>
                    <a:pt x="805422" y="329987"/>
                  </a:lnTo>
                  <a:lnTo>
                    <a:pt x="805413" y="364031"/>
                  </a:lnTo>
                  <a:lnTo>
                    <a:pt x="805395" y="398068"/>
                  </a:lnTo>
                  <a:lnTo>
                    <a:pt x="805395" y="399808"/>
                  </a:lnTo>
                  <a:lnTo>
                    <a:pt x="804989" y="401548"/>
                  </a:lnTo>
                  <a:lnTo>
                    <a:pt x="804671" y="404050"/>
                  </a:lnTo>
                  <a:lnTo>
                    <a:pt x="800468" y="405447"/>
                  </a:lnTo>
                  <a:lnTo>
                    <a:pt x="796391" y="407060"/>
                  </a:lnTo>
                  <a:lnTo>
                    <a:pt x="792149" y="408228"/>
                  </a:lnTo>
                  <a:lnTo>
                    <a:pt x="773945" y="413143"/>
                  </a:lnTo>
                  <a:lnTo>
                    <a:pt x="755729" y="418022"/>
                  </a:lnTo>
                  <a:lnTo>
                    <a:pt x="737517" y="422921"/>
                  </a:lnTo>
                  <a:lnTo>
                    <a:pt x="693233" y="435807"/>
                  </a:lnTo>
                  <a:lnTo>
                    <a:pt x="684568" y="438556"/>
                  </a:lnTo>
                  <a:lnTo>
                    <a:pt x="682485" y="439204"/>
                  </a:lnTo>
                  <a:lnTo>
                    <a:pt x="680554" y="440347"/>
                  </a:lnTo>
                  <a:lnTo>
                    <a:pt x="677824" y="441629"/>
                  </a:lnTo>
                  <a:lnTo>
                    <a:pt x="679043" y="445617"/>
                  </a:lnTo>
                  <a:lnTo>
                    <a:pt x="680161" y="449249"/>
                  </a:lnTo>
                  <a:lnTo>
                    <a:pt x="681469" y="453580"/>
                  </a:lnTo>
                  <a:lnTo>
                    <a:pt x="687438" y="452081"/>
                  </a:lnTo>
                  <a:lnTo>
                    <a:pt x="692505" y="450799"/>
                  </a:lnTo>
                  <a:lnTo>
                    <a:pt x="698182" y="449364"/>
                  </a:lnTo>
                  <a:lnTo>
                    <a:pt x="701103" y="454609"/>
                  </a:lnTo>
                  <a:lnTo>
                    <a:pt x="699681" y="460044"/>
                  </a:lnTo>
                  <a:lnTo>
                    <a:pt x="699922" y="465175"/>
                  </a:lnTo>
                  <a:lnTo>
                    <a:pt x="700150" y="470128"/>
                  </a:lnTo>
                  <a:lnTo>
                    <a:pt x="700062" y="475081"/>
                  </a:lnTo>
                  <a:lnTo>
                    <a:pt x="699947" y="480009"/>
                  </a:lnTo>
                  <a:lnTo>
                    <a:pt x="699833" y="485330"/>
                  </a:lnTo>
                  <a:lnTo>
                    <a:pt x="700544" y="490715"/>
                  </a:lnTo>
                  <a:lnTo>
                    <a:pt x="698868" y="496569"/>
                  </a:lnTo>
                  <a:lnTo>
                    <a:pt x="688003" y="497290"/>
                  </a:lnTo>
                  <a:lnTo>
                    <a:pt x="677217" y="496989"/>
                  </a:lnTo>
                  <a:lnTo>
                    <a:pt x="666417" y="496202"/>
                  </a:lnTo>
                  <a:lnTo>
                    <a:pt x="655510" y="495465"/>
                  </a:lnTo>
                  <a:lnTo>
                    <a:pt x="654989" y="492417"/>
                  </a:lnTo>
                  <a:lnTo>
                    <a:pt x="654189" y="489877"/>
                  </a:lnTo>
                  <a:lnTo>
                    <a:pt x="654189" y="487311"/>
                  </a:lnTo>
                  <a:lnTo>
                    <a:pt x="654142" y="455288"/>
                  </a:lnTo>
                  <a:lnTo>
                    <a:pt x="654119" y="423265"/>
                  </a:lnTo>
                  <a:lnTo>
                    <a:pt x="654125" y="391242"/>
                  </a:lnTo>
                  <a:lnTo>
                    <a:pt x="654164" y="359219"/>
                  </a:lnTo>
                  <a:lnTo>
                    <a:pt x="654189" y="356196"/>
                  </a:lnTo>
                  <a:lnTo>
                    <a:pt x="654913" y="353199"/>
                  </a:lnTo>
                  <a:lnTo>
                    <a:pt x="655396" y="349427"/>
                  </a:lnTo>
                  <a:lnTo>
                    <a:pt x="665075" y="350601"/>
                  </a:lnTo>
                  <a:lnTo>
                    <a:pt x="674550" y="351747"/>
                  </a:lnTo>
                  <a:lnTo>
                    <a:pt x="683878" y="352876"/>
                  </a:lnTo>
                  <a:lnTo>
                    <a:pt x="693115" y="353999"/>
                  </a:lnTo>
                  <a:lnTo>
                    <a:pt x="697064" y="350621"/>
                  </a:lnTo>
                  <a:lnTo>
                    <a:pt x="695528" y="346341"/>
                  </a:lnTo>
                  <a:lnTo>
                    <a:pt x="696620" y="342645"/>
                  </a:lnTo>
                  <a:lnTo>
                    <a:pt x="695070" y="341706"/>
                  </a:lnTo>
                  <a:lnTo>
                    <a:pt x="693991" y="340626"/>
                  </a:lnTo>
                  <a:lnTo>
                    <a:pt x="692772" y="340448"/>
                  </a:lnTo>
                  <a:lnTo>
                    <a:pt x="648743" y="334352"/>
                  </a:lnTo>
                  <a:lnTo>
                    <a:pt x="636714" y="332806"/>
                  </a:lnTo>
                  <a:lnTo>
                    <a:pt x="624685" y="331255"/>
                  </a:lnTo>
                  <a:lnTo>
                    <a:pt x="612660" y="329666"/>
                  </a:lnTo>
                  <a:lnTo>
                    <a:pt x="609587" y="329260"/>
                  </a:lnTo>
                  <a:lnTo>
                    <a:pt x="606590" y="328358"/>
                  </a:lnTo>
                  <a:lnTo>
                    <a:pt x="602932" y="327558"/>
                  </a:lnTo>
                  <a:lnTo>
                    <a:pt x="602551" y="324307"/>
                  </a:lnTo>
                  <a:lnTo>
                    <a:pt x="601865" y="321297"/>
                  </a:lnTo>
                  <a:lnTo>
                    <a:pt x="601865" y="318312"/>
                  </a:lnTo>
                  <a:lnTo>
                    <a:pt x="601822" y="264717"/>
                  </a:lnTo>
                  <a:lnTo>
                    <a:pt x="601805" y="211124"/>
                  </a:lnTo>
                  <a:lnTo>
                    <a:pt x="601812" y="157531"/>
                  </a:lnTo>
                  <a:lnTo>
                    <a:pt x="601840" y="103936"/>
                  </a:lnTo>
                  <a:lnTo>
                    <a:pt x="601840" y="101320"/>
                  </a:lnTo>
                  <a:lnTo>
                    <a:pt x="602208" y="98678"/>
                  </a:lnTo>
                  <a:lnTo>
                    <a:pt x="602437" y="95656"/>
                  </a:lnTo>
                  <a:lnTo>
                    <a:pt x="609079" y="93408"/>
                  </a:lnTo>
                  <a:lnTo>
                    <a:pt x="615314" y="91274"/>
                  </a:lnTo>
                  <a:lnTo>
                    <a:pt x="621969" y="89026"/>
                  </a:lnTo>
                  <a:lnTo>
                    <a:pt x="620941" y="84988"/>
                  </a:lnTo>
                  <a:lnTo>
                    <a:pt x="620064" y="81597"/>
                  </a:lnTo>
                  <a:lnTo>
                    <a:pt x="619061" y="77635"/>
                  </a:lnTo>
                  <a:lnTo>
                    <a:pt x="617042" y="77635"/>
                  </a:lnTo>
                  <a:lnTo>
                    <a:pt x="558701" y="91127"/>
                  </a:lnTo>
                  <a:lnTo>
                    <a:pt x="503770" y="104647"/>
                  </a:lnTo>
                  <a:lnTo>
                    <a:pt x="474344" y="111889"/>
                  </a:lnTo>
                  <a:lnTo>
                    <a:pt x="415492" y="126423"/>
                  </a:lnTo>
                  <a:lnTo>
                    <a:pt x="377973" y="135864"/>
                  </a:lnTo>
                  <a:lnTo>
                    <a:pt x="361673" y="140467"/>
                  </a:lnTo>
                  <a:lnTo>
                    <a:pt x="353352" y="142824"/>
                  </a:lnTo>
                  <a:lnTo>
                    <a:pt x="354368" y="147129"/>
                  </a:lnTo>
                  <a:lnTo>
                    <a:pt x="355168" y="150520"/>
                  </a:lnTo>
                  <a:lnTo>
                    <a:pt x="356133" y="154673"/>
                  </a:lnTo>
                  <a:lnTo>
                    <a:pt x="360286" y="154470"/>
                  </a:lnTo>
                  <a:lnTo>
                    <a:pt x="364159" y="154266"/>
                  </a:lnTo>
                  <a:lnTo>
                    <a:pt x="368376" y="154038"/>
                  </a:lnTo>
                  <a:lnTo>
                    <a:pt x="368884" y="155041"/>
                  </a:lnTo>
                  <a:lnTo>
                    <a:pt x="370425" y="201416"/>
                  </a:lnTo>
                  <a:lnTo>
                    <a:pt x="370451" y="232089"/>
                  </a:lnTo>
                  <a:lnTo>
                    <a:pt x="370436" y="262766"/>
                  </a:lnTo>
                  <a:lnTo>
                    <a:pt x="370344" y="293446"/>
                  </a:lnTo>
                  <a:lnTo>
                    <a:pt x="370851" y="304512"/>
                  </a:lnTo>
                  <a:lnTo>
                    <a:pt x="373159" y="309606"/>
                  </a:lnTo>
                  <a:lnTo>
                    <a:pt x="378193" y="311491"/>
                  </a:lnTo>
                  <a:lnTo>
                    <a:pt x="386880" y="312927"/>
                  </a:lnTo>
                  <a:lnTo>
                    <a:pt x="392518" y="314032"/>
                  </a:lnTo>
                  <a:lnTo>
                    <a:pt x="398157" y="315086"/>
                  </a:lnTo>
                  <a:lnTo>
                    <a:pt x="403428" y="316090"/>
                  </a:lnTo>
                  <a:lnTo>
                    <a:pt x="404566" y="331264"/>
                  </a:lnTo>
                  <a:lnTo>
                    <a:pt x="404963" y="353793"/>
                  </a:lnTo>
                  <a:lnTo>
                    <a:pt x="404633" y="376137"/>
                  </a:lnTo>
                  <a:lnTo>
                    <a:pt x="403593" y="390753"/>
                  </a:lnTo>
                  <a:lnTo>
                    <a:pt x="383066" y="386862"/>
                  </a:lnTo>
                  <a:lnTo>
                    <a:pt x="345771" y="378409"/>
                  </a:lnTo>
                  <a:lnTo>
                    <a:pt x="308022" y="369536"/>
                  </a:lnTo>
                  <a:lnTo>
                    <a:pt x="286130" y="364388"/>
                  </a:lnTo>
                  <a:lnTo>
                    <a:pt x="285394" y="364223"/>
                  </a:lnTo>
                  <a:lnTo>
                    <a:pt x="284505" y="364870"/>
                  </a:lnTo>
                  <a:lnTo>
                    <a:pt x="283095" y="365302"/>
                  </a:lnTo>
                  <a:lnTo>
                    <a:pt x="282270" y="368350"/>
                  </a:lnTo>
                  <a:lnTo>
                    <a:pt x="281355" y="371690"/>
                  </a:lnTo>
                  <a:lnTo>
                    <a:pt x="280263" y="375704"/>
                  </a:lnTo>
                  <a:lnTo>
                    <a:pt x="286448" y="378002"/>
                  </a:lnTo>
                  <a:lnTo>
                    <a:pt x="292176" y="380110"/>
                  </a:lnTo>
                  <a:lnTo>
                    <a:pt x="298183" y="382308"/>
                  </a:lnTo>
                  <a:lnTo>
                    <a:pt x="298185" y="400772"/>
                  </a:lnTo>
                  <a:lnTo>
                    <a:pt x="298184" y="419101"/>
                  </a:lnTo>
                  <a:lnTo>
                    <a:pt x="298167" y="437338"/>
                  </a:lnTo>
                  <a:lnTo>
                    <a:pt x="298119" y="455523"/>
                  </a:lnTo>
                  <a:lnTo>
                    <a:pt x="298119" y="456603"/>
                  </a:lnTo>
                  <a:lnTo>
                    <a:pt x="296951" y="457682"/>
                  </a:lnTo>
                  <a:lnTo>
                    <a:pt x="296062" y="459193"/>
                  </a:lnTo>
                  <a:lnTo>
                    <a:pt x="282543" y="456220"/>
                  </a:lnTo>
                  <a:lnTo>
                    <a:pt x="269089" y="453182"/>
                  </a:lnTo>
                  <a:lnTo>
                    <a:pt x="255694" y="449926"/>
                  </a:lnTo>
                  <a:lnTo>
                    <a:pt x="242354" y="446303"/>
                  </a:lnTo>
                  <a:lnTo>
                    <a:pt x="242011" y="442937"/>
                  </a:lnTo>
                  <a:lnTo>
                    <a:pt x="241528" y="440296"/>
                  </a:lnTo>
                  <a:lnTo>
                    <a:pt x="241528" y="437667"/>
                  </a:lnTo>
                  <a:lnTo>
                    <a:pt x="241507" y="401601"/>
                  </a:lnTo>
                  <a:lnTo>
                    <a:pt x="241503" y="365531"/>
                  </a:lnTo>
                  <a:lnTo>
                    <a:pt x="241517" y="329461"/>
                  </a:lnTo>
                  <a:lnTo>
                    <a:pt x="241553" y="293395"/>
                  </a:lnTo>
                  <a:lnTo>
                    <a:pt x="241553" y="290804"/>
                  </a:lnTo>
                  <a:lnTo>
                    <a:pt x="242290" y="288239"/>
                  </a:lnTo>
                  <a:lnTo>
                    <a:pt x="242696" y="285622"/>
                  </a:lnTo>
                  <a:lnTo>
                    <a:pt x="249758" y="284225"/>
                  </a:lnTo>
                  <a:lnTo>
                    <a:pt x="256247" y="282943"/>
                  </a:lnTo>
                  <a:lnTo>
                    <a:pt x="262813" y="281635"/>
                  </a:lnTo>
                  <a:lnTo>
                    <a:pt x="263956" y="276936"/>
                  </a:lnTo>
                  <a:lnTo>
                    <a:pt x="263842" y="273126"/>
                  </a:lnTo>
                  <a:lnTo>
                    <a:pt x="260426" y="268820"/>
                  </a:lnTo>
                  <a:lnTo>
                    <a:pt x="211004" y="275190"/>
                  </a:lnTo>
                  <a:lnTo>
                    <a:pt x="161504" y="281722"/>
                  </a:lnTo>
                  <a:lnTo>
                    <a:pt x="111936" y="288321"/>
                  </a:lnTo>
                  <a:lnTo>
                    <a:pt x="62314" y="294890"/>
                  </a:lnTo>
                  <a:lnTo>
                    <a:pt x="12649" y="301332"/>
                  </a:lnTo>
                  <a:lnTo>
                    <a:pt x="8712" y="301828"/>
                  </a:lnTo>
                  <a:lnTo>
                    <a:pt x="4813" y="302844"/>
                  </a:lnTo>
                  <a:lnTo>
                    <a:pt x="660" y="303669"/>
                  </a:lnTo>
                  <a:lnTo>
                    <a:pt x="0" y="307822"/>
                  </a:lnTo>
                  <a:lnTo>
                    <a:pt x="18503" y="311581"/>
                  </a:lnTo>
                  <a:lnTo>
                    <a:pt x="17792" y="316090"/>
                  </a:lnTo>
                  <a:lnTo>
                    <a:pt x="14099" y="344401"/>
                  </a:lnTo>
                  <a:lnTo>
                    <a:pt x="13492" y="406685"/>
                  </a:lnTo>
                  <a:lnTo>
                    <a:pt x="14329" y="468970"/>
                  </a:lnTo>
                  <a:lnTo>
                    <a:pt x="14973" y="497281"/>
                  </a:lnTo>
                  <a:lnTo>
                    <a:pt x="32419" y="497277"/>
                  </a:lnTo>
                  <a:lnTo>
                    <a:pt x="42487" y="497271"/>
                  </a:lnTo>
                  <a:lnTo>
                    <a:pt x="52556" y="497270"/>
                  </a:lnTo>
                  <a:lnTo>
                    <a:pt x="70002" y="497281"/>
                  </a:lnTo>
                  <a:lnTo>
                    <a:pt x="72085" y="497281"/>
                  </a:lnTo>
                  <a:lnTo>
                    <a:pt x="74167" y="497992"/>
                  </a:lnTo>
                  <a:lnTo>
                    <a:pt x="76923" y="498500"/>
                  </a:lnTo>
                  <a:lnTo>
                    <a:pt x="77272" y="508969"/>
                  </a:lnTo>
                  <a:lnTo>
                    <a:pt x="77350" y="519236"/>
                  </a:lnTo>
                  <a:lnTo>
                    <a:pt x="77307" y="529364"/>
                  </a:lnTo>
                  <a:lnTo>
                    <a:pt x="77292" y="539419"/>
                  </a:lnTo>
                  <a:lnTo>
                    <a:pt x="77322" y="549533"/>
                  </a:lnTo>
                  <a:lnTo>
                    <a:pt x="77328" y="559647"/>
                  </a:lnTo>
                  <a:lnTo>
                    <a:pt x="77322" y="569766"/>
                  </a:lnTo>
                  <a:lnTo>
                    <a:pt x="77317" y="579894"/>
                  </a:lnTo>
                  <a:lnTo>
                    <a:pt x="77294" y="590002"/>
                  </a:lnTo>
                  <a:lnTo>
                    <a:pt x="77260" y="600114"/>
                  </a:lnTo>
                  <a:lnTo>
                    <a:pt x="77264" y="610228"/>
                  </a:lnTo>
                  <a:lnTo>
                    <a:pt x="77355" y="620344"/>
                  </a:lnTo>
                  <a:lnTo>
                    <a:pt x="77323" y="630358"/>
                  </a:lnTo>
                  <a:lnTo>
                    <a:pt x="77176" y="640386"/>
                  </a:lnTo>
                  <a:lnTo>
                    <a:pt x="77321" y="650406"/>
                  </a:lnTo>
                  <a:lnTo>
                    <a:pt x="78168" y="660399"/>
                  </a:lnTo>
                  <a:lnTo>
                    <a:pt x="82765" y="661860"/>
                  </a:lnTo>
                  <a:lnTo>
                    <a:pt x="86537" y="662647"/>
                  </a:lnTo>
                  <a:lnTo>
                    <a:pt x="90728" y="659244"/>
                  </a:lnTo>
                  <a:lnTo>
                    <a:pt x="90817" y="654710"/>
                  </a:lnTo>
                  <a:lnTo>
                    <a:pt x="91020" y="649820"/>
                  </a:lnTo>
                  <a:lnTo>
                    <a:pt x="91020" y="644918"/>
                  </a:lnTo>
                  <a:lnTo>
                    <a:pt x="91031" y="611885"/>
                  </a:lnTo>
                  <a:lnTo>
                    <a:pt x="91035" y="578851"/>
                  </a:lnTo>
                  <a:lnTo>
                    <a:pt x="91051" y="545815"/>
                  </a:lnTo>
                  <a:lnTo>
                    <a:pt x="91097" y="512775"/>
                  </a:lnTo>
                  <a:lnTo>
                    <a:pt x="91122" y="507987"/>
                  </a:lnTo>
                  <a:lnTo>
                    <a:pt x="90106" y="502983"/>
                  </a:lnTo>
                  <a:lnTo>
                    <a:pt x="92494" y="498017"/>
                  </a:lnTo>
                  <a:lnTo>
                    <a:pt x="102225" y="497129"/>
                  </a:lnTo>
                  <a:lnTo>
                    <a:pt x="112001" y="497225"/>
                  </a:lnTo>
                  <a:lnTo>
                    <a:pt x="121787" y="497162"/>
                  </a:lnTo>
                  <a:lnTo>
                    <a:pt x="131546" y="495795"/>
                  </a:lnTo>
                  <a:lnTo>
                    <a:pt x="131546" y="484073"/>
                  </a:lnTo>
                  <a:lnTo>
                    <a:pt x="126657" y="483819"/>
                  </a:lnTo>
                  <a:lnTo>
                    <a:pt x="122275" y="483425"/>
                  </a:lnTo>
                  <a:lnTo>
                    <a:pt x="117894" y="483425"/>
                  </a:lnTo>
                  <a:lnTo>
                    <a:pt x="98685" y="483400"/>
                  </a:lnTo>
                  <a:lnTo>
                    <a:pt x="79470" y="483400"/>
                  </a:lnTo>
                  <a:lnTo>
                    <a:pt x="60254" y="483389"/>
                  </a:lnTo>
                  <a:lnTo>
                    <a:pt x="41046" y="483336"/>
                  </a:lnTo>
                  <a:lnTo>
                    <a:pt x="37122" y="483336"/>
                  </a:lnTo>
                  <a:lnTo>
                    <a:pt x="32918" y="484352"/>
                  </a:lnTo>
                  <a:lnTo>
                    <a:pt x="29070" y="481253"/>
                  </a:lnTo>
                  <a:lnTo>
                    <a:pt x="27304" y="477265"/>
                  </a:lnTo>
                  <a:lnTo>
                    <a:pt x="27952" y="472719"/>
                  </a:lnTo>
                  <a:lnTo>
                    <a:pt x="27927" y="468274"/>
                  </a:lnTo>
                  <a:lnTo>
                    <a:pt x="27891" y="455133"/>
                  </a:lnTo>
                  <a:lnTo>
                    <a:pt x="27886" y="441985"/>
                  </a:lnTo>
                  <a:lnTo>
                    <a:pt x="27895" y="428837"/>
                  </a:lnTo>
                  <a:lnTo>
                    <a:pt x="27901" y="415696"/>
                  </a:lnTo>
                  <a:lnTo>
                    <a:pt x="27895" y="393788"/>
                  </a:lnTo>
                  <a:lnTo>
                    <a:pt x="27890" y="371881"/>
                  </a:lnTo>
                  <a:lnTo>
                    <a:pt x="27907" y="349973"/>
                  </a:lnTo>
                  <a:lnTo>
                    <a:pt x="27965" y="328066"/>
                  </a:lnTo>
                  <a:lnTo>
                    <a:pt x="27990" y="323735"/>
                  </a:lnTo>
                  <a:lnTo>
                    <a:pt x="26682" y="318960"/>
                  </a:lnTo>
                  <a:lnTo>
                    <a:pt x="31267" y="314921"/>
                  </a:lnTo>
                  <a:lnTo>
                    <a:pt x="79551" y="308205"/>
                  </a:lnTo>
                  <a:lnTo>
                    <a:pt x="127973" y="301472"/>
                  </a:lnTo>
                  <a:lnTo>
                    <a:pt x="176444" y="294730"/>
                  </a:lnTo>
                  <a:lnTo>
                    <a:pt x="224878" y="287985"/>
                  </a:lnTo>
                  <a:lnTo>
                    <a:pt x="228650" y="293255"/>
                  </a:lnTo>
                  <a:lnTo>
                    <a:pt x="227380" y="298348"/>
                  </a:lnTo>
                  <a:lnTo>
                    <a:pt x="227406" y="303161"/>
                  </a:lnTo>
                  <a:lnTo>
                    <a:pt x="227452" y="337198"/>
                  </a:lnTo>
                  <a:lnTo>
                    <a:pt x="227468" y="371243"/>
                  </a:lnTo>
                  <a:lnTo>
                    <a:pt x="227472" y="405292"/>
                  </a:lnTo>
                  <a:lnTo>
                    <a:pt x="227482" y="439343"/>
                  </a:lnTo>
                  <a:lnTo>
                    <a:pt x="227482" y="443369"/>
                  </a:lnTo>
                  <a:lnTo>
                    <a:pt x="227520" y="447433"/>
                  </a:lnTo>
                  <a:lnTo>
                    <a:pt x="227749" y="451472"/>
                  </a:lnTo>
                  <a:lnTo>
                    <a:pt x="227952" y="455574"/>
                  </a:lnTo>
                  <a:lnTo>
                    <a:pt x="230416" y="458088"/>
                  </a:lnTo>
                  <a:lnTo>
                    <a:pt x="234213" y="459104"/>
                  </a:lnTo>
                  <a:lnTo>
                    <a:pt x="238963" y="460413"/>
                  </a:lnTo>
                  <a:lnTo>
                    <a:pt x="243827" y="461416"/>
                  </a:lnTo>
                  <a:lnTo>
                    <a:pt x="248615" y="462546"/>
                  </a:lnTo>
                  <a:lnTo>
                    <a:pt x="274517" y="468630"/>
                  </a:lnTo>
                  <a:lnTo>
                    <a:pt x="326321" y="480822"/>
                  </a:lnTo>
                  <a:lnTo>
                    <a:pt x="357898" y="489026"/>
                  </a:lnTo>
                  <a:lnTo>
                    <a:pt x="361200" y="490283"/>
                  </a:lnTo>
                  <a:lnTo>
                    <a:pt x="361200" y="505536"/>
                  </a:lnTo>
                  <a:lnTo>
                    <a:pt x="361194" y="541601"/>
                  </a:lnTo>
                  <a:lnTo>
                    <a:pt x="361189" y="577672"/>
                  </a:lnTo>
                  <a:lnTo>
                    <a:pt x="361206" y="613742"/>
                  </a:lnTo>
                  <a:lnTo>
                    <a:pt x="361264" y="649808"/>
                  </a:lnTo>
                  <a:lnTo>
                    <a:pt x="361264" y="654621"/>
                  </a:lnTo>
                  <a:lnTo>
                    <a:pt x="359930" y="659714"/>
                  </a:lnTo>
                  <a:lnTo>
                    <a:pt x="363105" y="664451"/>
                  </a:lnTo>
                  <a:lnTo>
                    <a:pt x="374065" y="664451"/>
                  </a:lnTo>
                  <a:lnTo>
                    <a:pt x="374383" y="660463"/>
                  </a:lnTo>
                  <a:lnTo>
                    <a:pt x="374865" y="656983"/>
                  </a:lnTo>
                  <a:lnTo>
                    <a:pt x="374903" y="653465"/>
                  </a:lnTo>
                  <a:lnTo>
                    <a:pt x="375441" y="590823"/>
                  </a:lnTo>
                  <a:lnTo>
                    <a:pt x="375340" y="537629"/>
                  </a:lnTo>
                  <a:lnTo>
                    <a:pt x="374627" y="498617"/>
                  </a:lnTo>
                  <a:lnTo>
                    <a:pt x="343377" y="470522"/>
                  </a:lnTo>
                  <a:lnTo>
                    <a:pt x="327889" y="466978"/>
                  </a:lnTo>
                  <a:lnTo>
                    <a:pt x="312407" y="462445"/>
                  </a:lnTo>
                  <a:lnTo>
                    <a:pt x="312322" y="452871"/>
                  </a:lnTo>
                  <a:lnTo>
                    <a:pt x="312234" y="443390"/>
                  </a:lnTo>
                  <a:lnTo>
                    <a:pt x="312191" y="433968"/>
                  </a:lnTo>
                  <a:lnTo>
                    <a:pt x="312242" y="424573"/>
                  </a:lnTo>
                  <a:lnTo>
                    <a:pt x="312193" y="415246"/>
                  </a:lnTo>
                  <a:lnTo>
                    <a:pt x="312075" y="405841"/>
                  </a:lnTo>
                  <a:lnTo>
                    <a:pt x="312240" y="396302"/>
                  </a:lnTo>
                  <a:lnTo>
                    <a:pt x="313042" y="386575"/>
                  </a:lnTo>
                  <a:lnTo>
                    <a:pt x="317499" y="387337"/>
                  </a:lnTo>
                  <a:lnTo>
                    <a:pt x="321043" y="387730"/>
                  </a:lnTo>
                  <a:lnTo>
                    <a:pt x="384790" y="402769"/>
                  </a:lnTo>
                  <a:lnTo>
                    <a:pt x="445096" y="417093"/>
                  </a:lnTo>
                  <a:lnTo>
                    <a:pt x="450849" y="419201"/>
                  </a:lnTo>
                  <a:lnTo>
                    <a:pt x="453923" y="420369"/>
                  </a:lnTo>
                  <a:lnTo>
                    <a:pt x="463630" y="461283"/>
                  </a:lnTo>
                  <a:lnTo>
                    <a:pt x="473252" y="501929"/>
                  </a:lnTo>
                  <a:lnTo>
                    <a:pt x="483000" y="543240"/>
                  </a:lnTo>
                  <a:lnTo>
                    <a:pt x="487868" y="563892"/>
                  </a:lnTo>
                  <a:lnTo>
                    <a:pt x="492747" y="584542"/>
                  </a:lnTo>
                  <a:lnTo>
                    <a:pt x="497451" y="604822"/>
                  </a:lnTo>
                  <a:lnTo>
                    <a:pt x="502137" y="625190"/>
                  </a:lnTo>
                  <a:lnTo>
                    <a:pt x="507040" y="645666"/>
                  </a:lnTo>
                  <a:lnTo>
                    <a:pt x="512394" y="666267"/>
                  </a:lnTo>
                  <a:lnTo>
                    <a:pt x="517004" y="665213"/>
                  </a:lnTo>
                  <a:lnTo>
                    <a:pt x="520687" y="664362"/>
                  </a:lnTo>
                  <a:lnTo>
                    <a:pt x="524890" y="663397"/>
                  </a:lnTo>
                  <a:lnTo>
                    <a:pt x="524357" y="660374"/>
                  </a:lnTo>
                  <a:lnTo>
                    <a:pt x="524103" y="658190"/>
                  </a:lnTo>
                  <a:lnTo>
                    <a:pt x="523608" y="656081"/>
                  </a:lnTo>
                  <a:lnTo>
                    <a:pt x="513022" y="610831"/>
                  </a:lnTo>
                  <a:lnTo>
                    <a:pt x="502399" y="565581"/>
                  </a:lnTo>
                  <a:lnTo>
                    <a:pt x="487230" y="501345"/>
                  </a:lnTo>
                  <a:lnTo>
                    <a:pt x="479666" y="469216"/>
                  </a:lnTo>
                  <a:lnTo>
                    <a:pt x="472147" y="437070"/>
                  </a:lnTo>
                  <a:lnTo>
                    <a:pt x="471208" y="432968"/>
                  </a:lnTo>
                  <a:lnTo>
                    <a:pt x="469290" y="428739"/>
                  </a:lnTo>
                  <a:lnTo>
                    <a:pt x="470344" y="423811"/>
                  </a:lnTo>
                  <a:lnTo>
                    <a:pt x="475424" y="424268"/>
                  </a:lnTo>
                  <a:lnTo>
                    <a:pt x="479717" y="424662"/>
                  </a:lnTo>
                  <a:lnTo>
                    <a:pt x="484733" y="425119"/>
                  </a:lnTo>
                  <a:lnTo>
                    <a:pt x="485101" y="420649"/>
                  </a:lnTo>
                  <a:lnTo>
                    <a:pt x="488594" y="417423"/>
                  </a:lnTo>
                  <a:lnTo>
                    <a:pt x="485749" y="412648"/>
                  </a:lnTo>
                  <a:lnTo>
                    <a:pt x="469486" y="408203"/>
                  </a:lnTo>
                  <a:lnTo>
                    <a:pt x="452893" y="404294"/>
                  </a:lnTo>
                  <a:lnTo>
                    <a:pt x="436116" y="400257"/>
                  </a:lnTo>
                  <a:lnTo>
                    <a:pt x="419303" y="395427"/>
                  </a:lnTo>
                  <a:lnTo>
                    <a:pt x="419188" y="390474"/>
                  </a:lnTo>
                  <a:lnTo>
                    <a:pt x="418972" y="386029"/>
                  </a:lnTo>
                  <a:lnTo>
                    <a:pt x="418972" y="381596"/>
                  </a:lnTo>
                  <a:lnTo>
                    <a:pt x="418959" y="366088"/>
                  </a:lnTo>
                  <a:lnTo>
                    <a:pt x="418963" y="350580"/>
                  </a:lnTo>
                  <a:lnTo>
                    <a:pt x="418884" y="304380"/>
                  </a:lnTo>
                  <a:lnTo>
                    <a:pt x="403618" y="301561"/>
                  </a:lnTo>
                  <a:lnTo>
                    <a:pt x="397522" y="300456"/>
                  </a:lnTo>
                  <a:lnTo>
                    <a:pt x="391096" y="300659"/>
                  </a:lnTo>
                  <a:lnTo>
                    <a:pt x="385140" y="297205"/>
                  </a:lnTo>
                  <a:lnTo>
                    <a:pt x="384911" y="294932"/>
                  </a:lnTo>
                  <a:lnTo>
                    <a:pt x="384467" y="292734"/>
                  </a:lnTo>
                  <a:lnTo>
                    <a:pt x="384467" y="290550"/>
                  </a:lnTo>
                  <a:lnTo>
                    <a:pt x="384446" y="257176"/>
                  </a:lnTo>
                  <a:lnTo>
                    <a:pt x="384441" y="223805"/>
                  </a:lnTo>
                  <a:lnTo>
                    <a:pt x="384456" y="190434"/>
                  </a:lnTo>
                  <a:lnTo>
                    <a:pt x="384492" y="157060"/>
                  </a:lnTo>
                  <a:lnTo>
                    <a:pt x="384492" y="154495"/>
                  </a:lnTo>
                  <a:lnTo>
                    <a:pt x="385152" y="151917"/>
                  </a:lnTo>
                  <a:lnTo>
                    <a:pt x="385622" y="148780"/>
                  </a:lnTo>
                  <a:lnTo>
                    <a:pt x="394021" y="146689"/>
                  </a:lnTo>
                  <a:lnTo>
                    <a:pt x="402288" y="144635"/>
                  </a:lnTo>
                  <a:lnTo>
                    <a:pt x="410465" y="142602"/>
                  </a:lnTo>
                  <a:lnTo>
                    <a:pt x="418591" y="140576"/>
                  </a:lnTo>
                  <a:lnTo>
                    <a:pt x="457473" y="130855"/>
                  </a:lnTo>
                  <a:lnTo>
                    <a:pt x="496360" y="121137"/>
                  </a:lnTo>
                  <a:lnTo>
                    <a:pt x="535256" y="111445"/>
                  </a:lnTo>
                  <a:lnTo>
                    <a:pt x="574166" y="101803"/>
                  </a:lnTo>
                  <a:lnTo>
                    <a:pt x="578243" y="100787"/>
                  </a:lnTo>
                  <a:lnTo>
                    <a:pt x="582434" y="98564"/>
                  </a:lnTo>
                  <a:lnTo>
                    <a:pt x="587616" y="100190"/>
                  </a:lnTo>
                  <a:lnTo>
                    <a:pt x="587755" y="105371"/>
                  </a:lnTo>
                  <a:lnTo>
                    <a:pt x="587984" y="110261"/>
                  </a:lnTo>
                  <a:lnTo>
                    <a:pt x="587984" y="115138"/>
                  </a:lnTo>
                  <a:lnTo>
                    <a:pt x="587999" y="166386"/>
                  </a:lnTo>
                  <a:lnTo>
                    <a:pt x="588006" y="217625"/>
                  </a:lnTo>
                  <a:lnTo>
                    <a:pt x="588009" y="268862"/>
                  </a:lnTo>
                  <a:lnTo>
                    <a:pt x="588009" y="320103"/>
                  </a:lnTo>
                  <a:lnTo>
                    <a:pt x="588009" y="324142"/>
                  </a:lnTo>
                  <a:lnTo>
                    <a:pt x="587870" y="328206"/>
                  </a:lnTo>
                  <a:lnTo>
                    <a:pt x="588149" y="332231"/>
                  </a:lnTo>
                  <a:lnTo>
                    <a:pt x="588543" y="338061"/>
                  </a:lnTo>
                  <a:lnTo>
                    <a:pt x="590461" y="340258"/>
                  </a:lnTo>
                  <a:lnTo>
                    <a:pt x="596201" y="341223"/>
                  </a:lnTo>
                  <a:lnTo>
                    <a:pt x="602843" y="342353"/>
                  </a:lnTo>
                  <a:lnTo>
                    <a:pt x="609536" y="343192"/>
                  </a:lnTo>
                  <a:lnTo>
                    <a:pt x="616242" y="344004"/>
                  </a:lnTo>
                  <a:lnTo>
                    <a:pt x="623735" y="344868"/>
                  </a:lnTo>
                  <a:lnTo>
                    <a:pt x="631189" y="346062"/>
                  </a:lnTo>
                  <a:lnTo>
                    <a:pt x="638428" y="347459"/>
                  </a:lnTo>
                  <a:lnTo>
                    <a:pt x="640816" y="352945"/>
                  </a:lnTo>
                  <a:lnTo>
                    <a:pt x="640041" y="357911"/>
                  </a:lnTo>
                  <a:lnTo>
                    <a:pt x="640054" y="362775"/>
                  </a:lnTo>
                  <a:lnTo>
                    <a:pt x="640077" y="394798"/>
                  </a:lnTo>
                  <a:lnTo>
                    <a:pt x="640083" y="426820"/>
                  </a:lnTo>
                  <a:lnTo>
                    <a:pt x="640093" y="458839"/>
                  </a:lnTo>
                  <a:lnTo>
                    <a:pt x="640130" y="490854"/>
                  </a:lnTo>
                  <a:lnTo>
                    <a:pt x="640156" y="496176"/>
                  </a:lnTo>
                  <a:lnTo>
                    <a:pt x="639102" y="501688"/>
                  </a:lnTo>
                  <a:lnTo>
                    <a:pt x="642238" y="507250"/>
                  </a:lnTo>
                  <a:lnTo>
                    <a:pt x="649161" y="509255"/>
                  </a:lnTo>
                  <a:lnTo>
                    <a:pt x="656331" y="510112"/>
                  </a:lnTo>
                  <a:lnTo>
                    <a:pt x="663636" y="510406"/>
                  </a:lnTo>
                  <a:lnTo>
                    <a:pt x="670966" y="510717"/>
                  </a:lnTo>
                  <a:lnTo>
                    <a:pt x="678023" y="511097"/>
                  </a:lnTo>
                  <a:lnTo>
                    <a:pt x="685091" y="511357"/>
                  </a:lnTo>
                  <a:lnTo>
                    <a:pt x="692165" y="511605"/>
                  </a:lnTo>
                  <a:lnTo>
                    <a:pt x="699236" y="511949"/>
                  </a:lnTo>
                  <a:lnTo>
                    <a:pt x="706560" y="512437"/>
                  </a:lnTo>
                  <a:lnTo>
                    <a:pt x="713887" y="513010"/>
                  </a:lnTo>
                  <a:lnTo>
                    <a:pt x="721226" y="513621"/>
                  </a:lnTo>
                  <a:lnTo>
                    <a:pt x="728586" y="514222"/>
                  </a:lnTo>
                  <a:lnTo>
                    <a:pt x="730580" y="519798"/>
                  </a:lnTo>
                  <a:lnTo>
                    <a:pt x="729919" y="524776"/>
                  </a:lnTo>
                  <a:lnTo>
                    <a:pt x="729919" y="529615"/>
                  </a:lnTo>
                  <a:lnTo>
                    <a:pt x="729950" y="559276"/>
                  </a:lnTo>
                  <a:lnTo>
                    <a:pt x="729959" y="588938"/>
                  </a:lnTo>
                  <a:lnTo>
                    <a:pt x="729960" y="618603"/>
                  </a:lnTo>
                  <a:lnTo>
                    <a:pt x="729970" y="648271"/>
                  </a:lnTo>
                  <a:lnTo>
                    <a:pt x="731227" y="663257"/>
                  </a:lnTo>
                  <a:lnTo>
                    <a:pt x="731748" y="664184"/>
                  </a:lnTo>
                  <a:lnTo>
                    <a:pt x="735507" y="665213"/>
                  </a:lnTo>
                  <a:lnTo>
                    <a:pt x="739317" y="666064"/>
                  </a:lnTo>
                  <a:lnTo>
                    <a:pt x="743699" y="662508"/>
                  </a:lnTo>
                  <a:lnTo>
                    <a:pt x="743699" y="648271"/>
                  </a:lnTo>
                  <a:lnTo>
                    <a:pt x="743693" y="617934"/>
                  </a:lnTo>
                  <a:lnTo>
                    <a:pt x="743688" y="587597"/>
                  </a:lnTo>
                  <a:lnTo>
                    <a:pt x="743704" y="557260"/>
                  </a:lnTo>
                  <a:lnTo>
                    <a:pt x="743762" y="526922"/>
                  </a:lnTo>
                  <a:lnTo>
                    <a:pt x="743762" y="522617"/>
                  </a:lnTo>
                  <a:lnTo>
                    <a:pt x="742365" y="517918"/>
                  </a:lnTo>
                  <a:lnTo>
                    <a:pt x="746544" y="513372"/>
                  </a:lnTo>
                  <a:lnTo>
                    <a:pt x="764400" y="513372"/>
                  </a:lnTo>
                  <a:lnTo>
                    <a:pt x="766444" y="508863"/>
                  </a:lnTo>
                  <a:lnTo>
                    <a:pt x="766864" y="505142"/>
                  </a:lnTo>
                  <a:lnTo>
                    <a:pt x="764425" y="500608"/>
                  </a:lnTo>
                  <a:lnTo>
                    <a:pt x="752175" y="499886"/>
                  </a:lnTo>
                  <a:lnTo>
                    <a:pt x="739890" y="499368"/>
                  </a:lnTo>
                  <a:lnTo>
                    <a:pt x="727637" y="498667"/>
                  </a:lnTo>
                  <a:lnTo>
                    <a:pt x="715479" y="497395"/>
                  </a:lnTo>
                  <a:lnTo>
                    <a:pt x="714240" y="486554"/>
                  </a:lnTo>
                  <a:lnTo>
                    <a:pt x="713719" y="471979"/>
                  </a:lnTo>
                  <a:lnTo>
                    <a:pt x="713938" y="456847"/>
                  </a:lnTo>
                  <a:lnTo>
                    <a:pt x="714921" y="444334"/>
                  </a:lnTo>
                  <a:lnTo>
                    <a:pt x="717194" y="443445"/>
                  </a:lnTo>
                  <a:lnTo>
                    <a:pt x="719607" y="442226"/>
                  </a:lnTo>
                  <a:lnTo>
                    <a:pt x="722147" y="441540"/>
                  </a:lnTo>
                  <a:lnTo>
                    <a:pt x="743269" y="435801"/>
                  </a:lnTo>
                  <a:lnTo>
                    <a:pt x="764401" y="430087"/>
                  </a:lnTo>
                  <a:lnTo>
                    <a:pt x="806703" y="418833"/>
                  </a:lnTo>
                  <a:lnTo>
                    <a:pt x="844873" y="416621"/>
                  </a:lnTo>
                  <a:lnTo>
                    <a:pt x="856003" y="416573"/>
                  </a:lnTo>
                  <a:lnTo>
                    <a:pt x="867130" y="416483"/>
                  </a:lnTo>
                  <a:lnTo>
                    <a:pt x="868298" y="416458"/>
                  </a:lnTo>
                  <a:lnTo>
                    <a:pt x="869492" y="415493"/>
                  </a:lnTo>
                  <a:lnTo>
                    <a:pt x="871181" y="414731"/>
                  </a:lnTo>
                  <a:lnTo>
                    <a:pt x="871042" y="411289"/>
                  </a:lnTo>
                  <a:lnTo>
                    <a:pt x="870889" y="407873"/>
                  </a:lnTo>
                  <a:lnTo>
                    <a:pt x="870699" y="403796"/>
                  </a:lnTo>
                  <a:lnTo>
                    <a:pt x="862075" y="402462"/>
                  </a:lnTo>
                  <a:lnTo>
                    <a:pt x="854036" y="403313"/>
                  </a:lnTo>
                  <a:lnTo>
                    <a:pt x="846048" y="403059"/>
                  </a:lnTo>
                  <a:lnTo>
                    <a:pt x="839714" y="403027"/>
                  </a:lnTo>
                  <a:lnTo>
                    <a:pt x="833359" y="403113"/>
                  </a:lnTo>
                  <a:lnTo>
                    <a:pt x="826983" y="403024"/>
                  </a:lnTo>
                  <a:lnTo>
                    <a:pt x="820585" y="402462"/>
                  </a:lnTo>
                  <a:lnTo>
                    <a:pt x="818514" y="396989"/>
                  </a:lnTo>
                  <a:lnTo>
                    <a:pt x="819251" y="392036"/>
                  </a:lnTo>
                  <a:lnTo>
                    <a:pt x="819251" y="387197"/>
                  </a:lnTo>
                  <a:lnTo>
                    <a:pt x="819220" y="355176"/>
                  </a:lnTo>
                  <a:lnTo>
                    <a:pt x="819211" y="323157"/>
                  </a:lnTo>
                  <a:lnTo>
                    <a:pt x="819210" y="291139"/>
                  </a:lnTo>
                  <a:lnTo>
                    <a:pt x="819200" y="259118"/>
                  </a:lnTo>
                  <a:lnTo>
                    <a:pt x="781290" y="240673"/>
                  </a:lnTo>
                  <a:lnTo>
                    <a:pt x="762411" y="240679"/>
                  </a:lnTo>
                  <a:lnTo>
                    <a:pt x="743538" y="240668"/>
                  </a:lnTo>
                  <a:lnTo>
                    <a:pt x="724674" y="240614"/>
                  </a:lnTo>
                  <a:lnTo>
                    <a:pt x="721232" y="240614"/>
                  </a:lnTo>
                  <a:lnTo>
                    <a:pt x="717397" y="241668"/>
                  </a:lnTo>
                  <a:lnTo>
                    <a:pt x="714286" y="237832"/>
                  </a:lnTo>
                  <a:lnTo>
                    <a:pt x="714146" y="235635"/>
                  </a:lnTo>
                  <a:lnTo>
                    <a:pt x="713803" y="232981"/>
                  </a:lnTo>
                  <a:lnTo>
                    <a:pt x="713803" y="230314"/>
                  </a:lnTo>
                  <a:lnTo>
                    <a:pt x="713771" y="198626"/>
                  </a:lnTo>
                  <a:lnTo>
                    <a:pt x="713759" y="166941"/>
                  </a:lnTo>
                  <a:lnTo>
                    <a:pt x="713774" y="135256"/>
                  </a:lnTo>
                  <a:lnTo>
                    <a:pt x="713828" y="103568"/>
                  </a:lnTo>
                  <a:lnTo>
                    <a:pt x="713828" y="100533"/>
                  </a:lnTo>
                  <a:lnTo>
                    <a:pt x="714552" y="97510"/>
                  </a:lnTo>
                  <a:lnTo>
                    <a:pt x="715009" y="93979"/>
                  </a:lnTo>
                  <a:lnTo>
                    <a:pt x="764390" y="79811"/>
                  </a:lnTo>
                  <a:lnTo>
                    <a:pt x="813698" y="65665"/>
                  </a:lnTo>
                  <a:lnTo>
                    <a:pt x="862950" y="51541"/>
                  </a:lnTo>
                  <a:lnTo>
                    <a:pt x="912166" y="37438"/>
                  </a:lnTo>
                  <a:lnTo>
                    <a:pt x="961364" y="23355"/>
                  </a:lnTo>
                  <a:lnTo>
                    <a:pt x="962075" y="23177"/>
                  </a:lnTo>
                  <a:lnTo>
                    <a:pt x="963015" y="23837"/>
                  </a:lnTo>
                  <a:lnTo>
                    <a:pt x="964133" y="24180"/>
                  </a:lnTo>
                  <a:lnTo>
                    <a:pt x="964349" y="25831"/>
                  </a:lnTo>
                  <a:lnTo>
                    <a:pt x="964780" y="27597"/>
                  </a:lnTo>
                  <a:lnTo>
                    <a:pt x="964780" y="29362"/>
                  </a:lnTo>
                  <a:lnTo>
                    <a:pt x="964705" y="81264"/>
                  </a:lnTo>
                  <a:lnTo>
                    <a:pt x="964612" y="133165"/>
                  </a:lnTo>
                  <a:lnTo>
                    <a:pt x="964505" y="185067"/>
                  </a:lnTo>
                  <a:lnTo>
                    <a:pt x="964387" y="236969"/>
                  </a:lnTo>
                  <a:lnTo>
                    <a:pt x="964387" y="237401"/>
                  </a:lnTo>
                  <a:lnTo>
                    <a:pt x="964260" y="237883"/>
                  </a:lnTo>
                  <a:lnTo>
                    <a:pt x="964018" y="238251"/>
                  </a:lnTo>
                  <a:lnTo>
                    <a:pt x="963790" y="238620"/>
                  </a:lnTo>
                  <a:lnTo>
                    <a:pt x="963409" y="238874"/>
                  </a:lnTo>
                  <a:lnTo>
                    <a:pt x="962253" y="239991"/>
                  </a:lnTo>
                  <a:lnTo>
                    <a:pt x="960107" y="240182"/>
                  </a:lnTo>
                  <a:lnTo>
                    <a:pt x="957059" y="240537"/>
                  </a:lnTo>
                  <a:lnTo>
                    <a:pt x="953998" y="240639"/>
                  </a:lnTo>
                  <a:lnTo>
                    <a:pt x="948156" y="240842"/>
                  </a:lnTo>
                  <a:lnTo>
                    <a:pt x="942314" y="240766"/>
                  </a:lnTo>
                  <a:lnTo>
                    <a:pt x="936485" y="241020"/>
                  </a:lnTo>
                  <a:lnTo>
                    <a:pt x="935266" y="241071"/>
                  </a:lnTo>
                  <a:lnTo>
                    <a:pt x="934084" y="241985"/>
                  </a:lnTo>
                  <a:lnTo>
                    <a:pt x="932357" y="242747"/>
                  </a:lnTo>
                  <a:lnTo>
                    <a:pt x="932611" y="246189"/>
                  </a:lnTo>
                  <a:lnTo>
                    <a:pt x="932865" y="249605"/>
                  </a:lnTo>
                  <a:lnTo>
                    <a:pt x="933157" y="253885"/>
                  </a:lnTo>
                  <a:lnTo>
                    <a:pt x="938161" y="254088"/>
                  </a:lnTo>
                  <a:lnTo>
                    <a:pt x="942568" y="254444"/>
                  </a:lnTo>
                  <a:lnTo>
                    <a:pt x="946937" y="254444"/>
                  </a:lnTo>
                  <a:lnTo>
                    <a:pt x="961106" y="254472"/>
                  </a:lnTo>
                  <a:lnTo>
                    <a:pt x="1003579" y="254507"/>
                  </a:lnTo>
                  <a:lnTo>
                    <a:pt x="1009586" y="255015"/>
                  </a:lnTo>
                  <a:lnTo>
                    <a:pt x="1013409" y="255358"/>
                  </a:lnTo>
                  <a:lnTo>
                    <a:pt x="1013574" y="261429"/>
                  </a:lnTo>
                  <a:lnTo>
                    <a:pt x="1013828" y="266725"/>
                  </a:lnTo>
                  <a:lnTo>
                    <a:pt x="1013828" y="272021"/>
                  </a:lnTo>
                  <a:lnTo>
                    <a:pt x="1013837" y="325195"/>
                  </a:lnTo>
                  <a:lnTo>
                    <a:pt x="1013844" y="378366"/>
                  </a:lnTo>
                  <a:lnTo>
                    <a:pt x="1013848" y="431533"/>
                  </a:lnTo>
                  <a:lnTo>
                    <a:pt x="1013851" y="484697"/>
                  </a:lnTo>
                  <a:lnTo>
                    <a:pt x="1013853" y="537860"/>
                  </a:lnTo>
                  <a:lnTo>
                    <a:pt x="1013853" y="591021"/>
                  </a:lnTo>
                  <a:lnTo>
                    <a:pt x="1013853" y="644182"/>
                  </a:lnTo>
                  <a:lnTo>
                    <a:pt x="1013853" y="648246"/>
                  </a:lnTo>
                  <a:lnTo>
                    <a:pt x="1013739" y="652284"/>
                  </a:lnTo>
                  <a:lnTo>
                    <a:pt x="1013917" y="656310"/>
                  </a:lnTo>
                  <a:lnTo>
                    <a:pt x="1014031" y="658901"/>
                  </a:lnTo>
                  <a:lnTo>
                    <a:pt x="1014577" y="661492"/>
                  </a:lnTo>
                  <a:lnTo>
                    <a:pt x="1014933" y="663879"/>
                  </a:lnTo>
                  <a:lnTo>
                    <a:pt x="1019416" y="665238"/>
                  </a:lnTo>
                  <a:lnTo>
                    <a:pt x="1023226" y="666038"/>
                  </a:lnTo>
                  <a:lnTo>
                    <a:pt x="1027582" y="662622"/>
                  </a:lnTo>
                  <a:lnTo>
                    <a:pt x="1027582" y="648309"/>
                  </a:lnTo>
                  <a:lnTo>
                    <a:pt x="1027579" y="604818"/>
                  </a:lnTo>
                  <a:lnTo>
                    <a:pt x="1027579" y="561330"/>
                  </a:lnTo>
                  <a:lnTo>
                    <a:pt x="1027593" y="517846"/>
                  </a:lnTo>
                  <a:lnTo>
                    <a:pt x="1027633" y="474370"/>
                  </a:lnTo>
                  <a:lnTo>
                    <a:pt x="1027633" y="469633"/>
                  </a:lnTo>
                  <a:lnTo>
                    <a:pt x="1026807" y="464680"/>
                  </a:lnTo>
                  <a:lnTo>
                    <a:pt x="1029309" y="458711"/>
                  </a:lnTo>
                  <a:lnTo>
                    <a:pt x="1045105" y="464372"/>
                  </a:lnTo>
                  <a:lnTo>
                    <a:pt x="1060597" y="470300"/>
                  </a:lnTo>
                  <a:lnTo>
                    <a:pt x="1075920" y="476313"/>
                  </a:lnTo>
                  <a:lnTo>
                    <a:pt x="1091209" y="482231"/>
                  </a:lnTo>
                  <a:lnTo>
                    <a:pt x="1106948" y="488231"/>
                  </a:lnTo>
                  <a:lnTo>
                    <a:pt x="1122664" y="494299"/>
                  </a:lnTo>
                  <a:lnTo>
                    <a:pt x="1138365" y="500401"/>
                  </a:lnTo>
                  <a:lnTo>
                    <a:pt x="1154061" y="506501"/>
                  </a:lnTo>
                  <a:lnTo>
                    <a:pt x="1169459" y="512450"/>
                  </a:lnTo>
                  <a:lnTo>
                    <a:pt x="1184857" y="518393"/>
                  </a:lnTo>
                  <a:lnTo>
                    <a:pt x="1200244" y="524362"/>
                  </a:lnTo>
                  <a:lnTo>
                    <a:pt x="1215605" y="530390"/>
                  </a:lnTo>
                  <a:lnTo>
                    <a:pt x="1231257" y="536450"/>
                  </a:lnTo>
                  <a:lnTo>
                    <a:pt x="1246978" y="542434"/>
                  </a:lnTo>
                  <a:lnTo>
                    <a:pt x="1262693" y="548615"/>
                  </a:lnTo>
                  <a:lnTo>
                    <a:pt x="1280667" y="582599"/>
                  </a:lnTo>
                  <a:lnTo>
                    <a:pt x="1281241" y="589320"/>
                  </a:lnTo>
                  <a:lnTo>
                    <a:pt x="1281817" y="596036"/>
                  </a:lnTo>
                  <a:lnTo>
                    <a:pt x="1282393" y="602752"/>
                  </a:lnTo>
                  <a:lnTo>
                    <a:pt x="1282966" y="609472"/>
                  </a:lnTo>
                  <a:lnTo>
                    <a:pt x="1283504" y="616525"/>
                  </a:lnTo>
                  <a:lnTo>
                    <a:pt x="1284017" y="623581"/>
                  </a:lnTo>
                  <a:lnTo>
                    <a:pt x="1284574" y="630634"/>
                  </a:lnTo>
                  <a:lnTo>
                    <a:pt x="1285239" y="637679"/>
                  </a:lnTo>
                  <a:lnTo>
                    <a:pt x="1285660" y="644336"/>
                  </a:lnTo>
                  <a:lnTo>
                    <a:pt x="1285889" y="651013"/>
                  </a:lnTo>
                  <a:lnTo>
                    <a:pt x="1286491" y="657630"/>
                  </a:lnTo>
                  <a:lnTo>
                    <a:pt x="1288033" y="664108"/>
                  </a:lnTo>
                  <a:lnTo>
                    <a:pt x="1292364" y="665505"/>
                  </a:lnTo>
                  <a:lnTo>
                    <a:pt x="1296200" y="665924"/>
                  </a:lnTo>
                  <a:lnTo>
                    <a:pt x="1299959" y="662762"/>
                  </a:lnTo>
                  <a:lnTo>
                    <a:pt x="1299841" y="650020"/>
                  </a:lnTo>
                  <a:lnTo>
                    <a:pt x="1298922" y="637306"/>
                  </a:lnTo>
                  <a:lnTo>
                    <a:pt x="1297753" y="624594"/>
                  </a:lnTo>
                  <a:lnTo>
                    <a:pt x="1296885" y="611860"/>
                  </a:lnTo>
                  <a:lnTo>
                    <a:pt x="1295951" y="598835"/>
                  </a:lnTo>
                  <a:lnTo>
                    <a:pt x="1294698" y="585804"/>
                  </a:lnTo>
                  <a:lnTo>
                    <a:pt x="1293792" y="572714"/>
                  </a:lnTo>
                  <a:lnTo>
                    <a:pt x="1293901" y="559511"/>
                  </a:lnTo>
                  <a:lnTo>
                    <a:pt x="1301953" y="558799"/>
                  </a:lnTo>
                  <a:lnTo>
                    <a:pt x="1307795" y="564641"/>
                  </a:lnTo>
                  <a:lnTo>
                    <a:pt x="1315300" y="564756"/>
                  </a:lnTo>
                  <a:lnTo>
                    <a:pt x="1316278" y="563041"/>
                  </a:lnTo>
                  <a:lnTo>
                    <a:pt x="1317409" y="561619"/>
                  </a:lnTo>
                  <a:lnTo>
                    <a:pt x="1317980" y="560019"/>
                  </a:lnTo>
                  <a:lnTo>
                    <a:pt x="1318717" y="557974"/>
                  </a:lnTo>
                  <a:lnTo>
                    <a:pt x="1319034" y="555790"/>
                  </a:lnTo>
                  <a:lnTo>
                    <a:pt x="1319656" y="553110"/>
                  </a:lnTo>
                  <a:lnTo>
                    <a:pt x="1301762" y="545779"/>
                  </a:lnTo>
                  <a:lnTo>
                    <a:pt x="1283800" y="539067"/>
                  </a:lnTo>
                  <a:lnTo>
                    <a:pt x="1266002" y="532436"/>
                  </a:lnTo>
                  <a:lnTo>
                    <a:pt x="1248600" y="525348"/>
                  </a:lnTo>
                  <a:lnTo>
                    <a:pt x="1247858" y="505601"/>
                  </a:lnTo>
                  <a:lnTo>
                    <a:pt x="1247278" y="463946"/>
                  </a:lnTo>
                  <a:lnTo>
                    <a:pt x="1246878" y="407359"/>
                  </a:lnTo>
                  <a:lnTo>
                    <a:pt x="1246676" y="342817"/>
                  </a:lnTo>
                  <a:lnTo>
                    <a:pt x="1246690" y="277298"/>
                  </a:lnTo>
                  <a:lnTo>
                    <a:pt x="1246940" y="217777"/>
                  </a:lnTo>
                  <a:lnTo>
                    <a:pt x="1247444" y="171234"/>
                  </a:lnTo>
                  <a:lnTo>
                    <a:pt x="1247520" y="168135"/>
                  </a:lnTo>
                  <a:lnTo>
                    <a:pt x="1247952" y="165061"/>
                  </a:lnTo>
                  <a:lnTo>
                    <a:pt x="1248232" y="161937"/>
                  </a:lnTo>
                  <a:lnTo>
                    <a:pt x="1253477" y="161366"/>
                  </a:lnTo>
                  <a:lnTo>
                    <a:pt x="1257287" y="164071"/>
                  </a:lnTo>
                  <a:lnTo>
                    <a:pt x="1261338" y="165747"/>
                  </a:lnTo>
                  <a:lnTo>
                    <a:pt x="1288680" y="177201"/>
                  </a:lnTo>
                  <a:lnTo>
                    <a:pt x="1316015" y="188675"/>
                  </a:lnTo>
                  <a:lnTo>
                    <a:pt x="1343345" y="200157"/>
                  </a:lnTo>
                  <a:lnTo>
                    <a:pt x="1370672" y="211632"/>
                  </a:lnTo>
                  <a:lnTo>
                    <a:pt x="1414657" y="230094"/>
                  </a:lnTo>
                  <a:lnTo>
                    <a:pt x="1458643" y="248556"/>
                  </a:lnTo>
                  <a:lnTo>
                    <a:pt x="1502626" y="267025"/>
                  </a:lnTo>
                  <a:lnTo>
                    <a:pt x="1546600" y="285508"/>
                  </a:lnTo>
                  <a:lnTo>
                    <a:pt x="1590560" y="304012"/>
                  </a:lnTo>
                  <a:lnTo>
                    <a:pt x="1595831" y="306235"/>
                  </a:lnTo>
                  <a:lnTo>
                    <a:pt x="1601660" y="307606"/>
                  </a:lnTo>
                  <a:lnTo>
                    <a:pt x="1606448" y="312445"/>
                  </a:lnTo>
                  <a:lnTo>
                    <a:pt x="1606448" y="361949"/>
                  </a:lnTo>
                  <a:lnTo>
                    <a:pt x="1606448" y="413194"/>
                  </a:lnTo>
                  <a:lnTo>
                    <a:pt x="1606448" y="463092"/>
                  </a:lnTo>
                  <a:lnTo>
                    <a:pt x="1606448" y="512991"/>
                  </a:lnTo>
                  <a:lnTo>
                    <a:pt x="1606448" y="562876"/>
                  </a:lnTo>
                  <a:lnTo>
                    <a:pt x="1606433" y="575687"/>
                  </a:lnTo>
                  <a:lnTo>
                    <a:pt x="1606411" y="588497"/>
                  </a:lnTo>
                  <a:lnTo>
                    <a:pt x="1606421" y="601304"/>
                  </a:lnTo>
                  <a:lnTo>
                    <a:pt x="1606499" y="614108"/>
                  </a:lnTo>
                  <a:lnTo>
                    <a:pt x="1606463" y="626516"/>
                  </a:lnTo>
                  <a:lnTo>
                    <a:pt x="1606349" y="638992"/>
                  </a:lnTo>
                  <a:lnTo>
                    <a:pt x="1606488" y="651589"/>
                  </a:lnTo>
                  <a:lnTo>
                    <a:pt x="1607210" y="664362"/>
                  </a:lnTo>
                  <a:lnTo>
                    <a:pt x="1611604" y="664819"/>
                  </a:lnTo>
                  <a:lnTo>
                    <a:pt x="1615363" y="666013"/>
                  </a:lnTo>
                  <a:lnTo>
                    <a:pt x="1619719" y="663130"/>
                  </a:lnTo>
                  <a:lnTo>
                    <a:pt x="1619884" y="658444"/>
                  </a:lnTo>
                  <a:lnTo>
                    <a:pt x="1620164" y="653592"/>
                  </a:lnTo>
                  <a:lnTo>
                    <a:pt x="1620164" y="648728"/>
                  </a:lnTo>
                  <a:lnTo>
                    <a:pt x="1620184" y="603880"/>
                  </a:lnTo>
                  <a:lnTo>
                    <a:pt x="1620191" y="559039"/>
                  </a:lnTo>
                  <a:lnTo>
                    <a:pt x="1620191" y="514206"/>
                  </a:lnTo>
                  <a:lnTo>
                    <a:pt x="1620189" y="469379"/>
                  </a:lnTo>
                  <a:lnTo>
                    <a:pt x="1620180" y="457918"/>
                  </a:lnTo>
                  <a:lnTo>
                    <a:pt x="1620172" y="446457"/>
                  </a:lnTo>
                  <a:lnTo>
                    <a:pt x="1620195" y="434998"/>
                  </a:lnTo>
                  <a:lnTo>
                    <a:pt x="1620278" y="423544"/>
                  </a:lnTo>
                  <a:lnTo>
                    <a:pt x="1620304" y="420585"/>
                  </a:lnTo>
                  <a:lnTo>
                    <a:pt x="1621167" y="417652"/>
                  </a:lnTo>
                  <a:lnTo>
                    <a:pt x="1621739" y="414096"/>
                  </a:lnTo>
                  <a:lnTo>
                    <a:pt x="1637220" y="414096"/>
                  </a:lnTo>
                  <a:lnTo>
                    <a:pt x="1647846" y="414092"/>
                  </a:lnTo>
                  <a:lnTo>
                    <a:pt x="1658464" y="414083"/>
                  </a:lnTo>
                  <a:lnTo>
                    <a:pt x="1669078" y="414074"/>
                  </a:lnTo>
                  <a:lnTo>
                    <a:pt x="1679689" y="414070"/>
                  </a:lnTo>
                  <a:lnTo>
                    <a:pt x="1679689" y="400380"/>
                  </a:lnTo>
                  <a:lnTo>
                    <a:pt x="1665358" y="400376"/>
                  </a:lnTo>
                  <a:lnTo>
                    <a:pt x="1650980" y="400365"/>
                  </a:lnTo>
                  <a:lnTo>
                    <a:pt x="1636555" y="400353"/>
                  </a:lnTo>
                  <a:lnTo>
                    <a:pt x="1622082" y="400342"/>
                  </a:lnTo>
                </a:path>
              </a:pathLst>
            </a:custGeom>
            <a:ln w="11176">
              <a:solidFill>
                <a:srgbClr val="00B1E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object 7">
            <a:extLst>
              <a:ext uri="{FF2B5EF4-FFF2-40B4-BE49-F238E27FC236}">
                <a16:creationId xmlns:a16="http://schemas.microsoft.com/office/drawing/2014/main" id="{0EB468F0-A465-84DE-EF03-77CB5746FAC8}"/>
              </a:ext>
            </a:extLst>
          </p:cNvPr>
          <p:cNvSpPr/>
          <p:nvPr/>
        </p:nvSpPr>
        <p:spPr>
          <a:xfrm>
            <a:off x="754683" y="3181451"/>
            <a:ext cx="4615693" cy="45719"/>
          </a:xfrm>
          <a:custGeom>
            <a:avLst/>
            <a:gdLst/>
            <a:ahLst/>
            <a:cxnLst/>
            <a:rect l="l" t="t" r="r" b="b"/>
            <a:pathLst>
              <a:path w="3929379">
                <a:moveTo>
                  <a:pt x="0" y="0"/>
                </a:moveTo>
                <a:lnTo>
                  <a:pt x="3929024" y="0"/>
                </a:lnTo>
              </a:path>
            </a:pathLst>
          </a:custGeom>
          <a:ln w="28575" cap="rnd">
            <a:solidFill>
              <a:srgbClr val="00B2E3"/>
            </a:solidFill>
            <a:prstDash val="sys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23719-E7A3-E89A-2914-C8FD0619BC77}"/>
              </a:ext>
            </a:extLst>
          </p:cNvPr>
          <p:cNvSpPr txBox="1"/>
          <p:nvPr/>
        </p:nvSpPr>
        <p:spPr>
          <a:xfrm>
            <a:off x="7195457" y="3042132"/>
            <a:ext cx="3853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5" normalizeH="0" baseline="0" noProof="0" dirty="0">
                <a:ln>
                  <a:noFill/>
                </a:ln>
                <a:solidFill>
                  <a:srgbClr val="00B1E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Critical Enabler</a:t>
            </a:r>
            <a:r>
              <a:rPr kumimoji="0" lang="en-BE" sz="4000" b="1" i="0" u="none" strike="noStrike" kern="1200" cap="none" spc="5" normalizeH="0" baseline="0" noProof="0" dirty="0">
                <a:ln>
                  <a:noFill/>
                </a:ln>
                <a:solidFill>
                  <a:srgbClr val="00B1E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Political Will </a:t>
            </a:r>
          </a:p>
        </p:txBody>
      </p:sp>
      <p:grpSp>
        <p:nvGrpSpPr>
          <p:cNvPr id="47" name="Group 7">
            <a:extLst>
              <a:ext uri="{FF2B5EF4-FFF2-40B4-BE49-F238E27FC236}">
                <a16:creationId xmlns:a16="http://schemas.microsoft.com/office/drawing/2014/main" id="{C439926E-3678-5EEB-61FB-5226F8F19C2F}"/>
              </a:ext>
            </a:extLst>
          </p:cNvPr>
          <p:cNvGrpSpPr/>
          <p:nvPr/>
        </p:nvGrpSpPr>
        <p:grpSpPr>
          <a:xfrm>
            <a:off x="6720604" y="2395015"/>
            <a:ext cx="4328396" cy="2777962"/>
            <a:chOff x="0" y="-63363"/>
            <a:chExt cx="1034754" cy="1098117"/>
          </a:xfrm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2C8F6C42-98BC-F671-E5AC-1282A600158D}"/>
                </a:ext>
              </a:extLst>
            </p:cNvPr>
            <p:cNvSpPr/>
            <p:nvPr/>
          </p:nvSpPr>
          <p:spPr>
            <a:xfrm>
              <a:off x="0" y="-63363"/>
              <a:ext cx="1034754" cy="1034754"/>
            </a:xfrm>
            <a:custGeom>
              <a:avLst/>
              <a:gdLst/>
              <a:ahLst/>
              <a:cxnLst/>
              <a:rect l="l" t="t" r="r" b="b"/>
              <a:pathLst>
                <a:path w="1034754" h="1034754">
                  <a:moveTo>
                    <a:pt x="80792" y="0"/>
                  </a:moveTo>
                  <a:lnTo>
                    <a:pt x="953962" y="0"/>
                  </a:lnTo>
                  <a:cubicBezTo>
                    <a:pt x="975390" y="0"/>
                    <a:pt x="995939" y="8512"/>
                    <a:pt x="1011091" y="23663"/>
                  </a:cubicBezTo>
                  <a:cubicBezTo>
                    <a:pt x="1026242" y="38815"/>
                    <a:pt x="1034754" y="59365"/>
                    <a:pt x="1034754" y="80792"/>
                  </a:cubicBezTo>
                  <a:lnTo>
                    <a:pt x="1034754" y="953962"/>
                  </a:lnTo>
                  <a:cubicBezTo>
                    <a:pt x="1034754" y="975390"/>
                    <a:pt x="1026242" y="995939"/>
                    <a:pt x="1011091" y="1011091"/>
                  </a:cubicBezTo>
                  <a:cubicBezTo>
                    <a:pt x="995939" y="1026242"/>
                    <a:pt x="975390" y="1034754"/>
                    <a:pt x="953962" y="1034754"/>
                  </a:cubicBezTo>
                  <a:lnTo>
                    <a:pt x="80792" y="1034754"/>
                  </a:lnTo>
                  <a:cubicBezTo>
                    <a:pt x="59365" y="1034754"/>
                    <a:pt x="38815" y="1026242"/>
                    <a:pt x="23663" y="1011091"/>
                  </a:cubicBezTo>
                  <a:cubicBezTo>
                    <a:pt x="8512" y="995939"/>
                    <a:pt x="0" y="975390"/>
                    <a:pt x="0" y="953962"/>
                  </a:cubicBezTo>
                  <a:lnTo>
                    <a:pt x="0" y="80792"/>
                  </a:lnTo>
                  <a:cubicBezTo>
                    <a:pt x="0" y="59365"/>
                    <a:pt x="8512" y="38815"/>
                    <a:pt x="23663" y="23663"/>
                  </a:cubicBezTo>
                  <a:cubicBezTo>
                    <a:pt x="38815" y="8512"/>
                    <a:pt x="59365" y="0"/>
                    <a:pt x="80792" y="0"/>
                  </a:cubicBezTo>
                  <a:close/>
                </a:path>
              </a:pathLst>
            </a:custGeom>
            <a:ln w="57150" cap="rnd">
              <a:solidFill>
                <a:srgbClr val="02B4E5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FCA95A09-5108-A10B-BAA7-013844C1214A}"/>
                </a:ext>
              </a:extLst>
            </p:cNvPr>
            <p:cNvSpPr txBox="1"/>
            <p:nvPr/>
          </p:nvSpPr>
          <p:spPr>
            <a:xfrm>
              <a:off x="0" y="66675"/>
              <a:ext cx="1034754" cy="96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B76C6770-D0AA-B9BC-EB1D-F0A5E7BFA1E5}"/>
              </a:ext>
            </a:extLst>
          </p:cNvPr>
          <p:cNvSpPr txBox="1"/>
          <p:nvPr/>
        </p:nvSpPr>
        <p:spPr>
          <a:xfrm>
            <a:off x="2832677" y="5253077"/>
            <a:ext cx="2950918" cy="1088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1200" cap="none" spc="5" normalizeH="0" baseline="0" noProof="0" dirty="0">
                <a:ln>
                  <a:noFill/>
                </a:ln>
                <a:solidFill>
                  <a:srgbClr val="00B1E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Calibri"/>
              </a:rPr>
              <a:t>Finance</a:t>
            </a:r>
          </a:p>
          <a:p>
            <a:pPr marL="12700" marR="5080">
              <a:lnSpc>
                <a:spcPct val="100699"/>
              </a:lnSpc>
            </a:pPr>
            <a:r>
              <a:rPr lang="en-US" sz="1750" spc="-70" dirty="0">
                <a:solidFill>
                  <a:srgbClr val="231F20"/>
                </a:solidFill>
                <a:latin typeface="Roboto" pitchFamily="2" charset="0"/>
                <a:ea typeface="Roboto" pitchFamily="2" charset="0"/>
                <a:cs typeface="Calibri"/>
              </a:rPr>
              <a:t>Diverse financial resources and assets</a:t>
            </a: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-7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Calibri"/>
            </a:endParaRPr>
          </a:p>
        </p:txBody>
      </p:sp>
      <p:pic>
        <p:nvPicPr>
          <p:cNvPr id="5" name="Picture Placeholder 13">
            <a:extLst>
              <a:ext uri="{FF2B5EF4-FFF2-40B4-BE49-F238E27FC236}">
                <a16:creationId xmlns:a16="http://schemas.microsoft.com/office/drawing/2014/main" id="{EEC80206-46B5-9F65-84EA-4A5D8AABD2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27" b="227"/>
          <a:stretch>
            <a:fillRect/>
          </a:stretch>
        </p:blipFill>
        <p:spPr>
          <a:xfrm>
            <a:off x="1117213" y="3474721"/>
            <a:ext cx="1177775" cy="123924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19A14-06D8-CB9F-289B-3AA4FCAB4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195" y="6353304"/>
            <a:ext cx="4114800" cy="381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DE68D5-BE1D-87D2-B074-1872FD80F644}"/>
              </a:ext>
            </a:extLst>
          </p:cNvPr>
          <p:cNvSpPr txBox="1"/>
          <p:nvPr/>
        </p:nvSpPr>
        <p:spPr>
          <a:xfrm>
            <a:off x="11168743" y="640530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5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street with buildings and a puddle of water&#10;&#10;Description automatically generated">
            <a:extLst>
              <a:ext uri="{FF2B5EF4-FFF2-40B4-BE49-F238E27FC236}">
                <a16:creationId xmlns:a16="http://schemas.microsoft.com/office/drawing/2014/main" id="{BE07C5BD-DC02-6A73-FFCA-BA738988D3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FD753E-E7F2-603D-DCF2-2A5C7C6A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Technical/Financial Instruments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7C59A15-7F14-76B7-8C6F-01BCCF6B9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Global tools for Roma Desegregation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F653F-D266-B00C-7B94-BBA47CDCC0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F78EA-D1F4-E684-5CFE-543EF3348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5EDD575-C673-CF4D-BF44-B5D5410D0CF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501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D69A-709B-4324-FB5E-A80DBF1A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407419"/>
            <a:ext cx="8775771" cy="13070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Technical/Financial Instruments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422D-3258-4B99-EA81-826FA1BE49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15AEA0-86A6-FE5A-59CB-B29405BB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05263"/>
              </p:ext>
            </p:extLst>
          </p:nvPr>
        </p:nvGraphicFramePr>
        <p:xfrm>
          <a:off x="588892" y="1447799"/>
          <a:ext cx="11014216" cy="45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F315EC7-6AC2-749F-186E-23005D04E8A7}"/>
              </a:ext>
            </a:extLst>
          </p:cNvPr>
          <p:cNvSpPr txBox="1">
            <a:spLocks/>
          </p:cNvSpPr>
          <p:nvPr/>
        </p:nvSpPr>
        <p:spPr>
          <a:xfrm>
            <a:off x="5365376" y="628173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UN-Habitat</a:t>
            </a:r>
          </a:p>
        </p:txBody>
      </p:sp>
    </p:spTree>
    <p:extLst>
      <p:ext uri="{BB962C8B-B14F-4D97-AF65-F5344CB8AC3E}">
        <p14:creationId xmlns:p14="http://schemas.microsoft.com/office/powerpoint/2010/main" val="121198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7DBB-8B24-EB13-1C09-7B6B13C4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370094"/>
            <a:ext cx="8775771" cy="13444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UN-Habitat’s Role In Enabling Implementation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F3FD20E-2752-17D9-D0ED-4AC11640A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308610"/>
              </p:ext>
            </p:extLst>
          </p:nvPr>
        </p:nvGraphicFramePr>
        <p:xfrm>
          <a:off x="571501" y="2637183"/>
          <a:ext cx="11024152" cy="342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7510C6-61DE-72B8-DF14-3CD15F9389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5D5EE-703D-29AD-FBFA-FB4E9B040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289379"/>
            <a:ext cx="1231900" cy="1206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037D10-D9BD-4AD1-BDD2-34D94DCF9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708" y="6199098"/>
            <a:ext cx="4114800" cy="38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308488-397C-6E40-5979-1627C609961B}"/>
              </a:ext>
            </a:extLst>
          </p:cNvPr>
          <p:cNvSpPr txBox="1"/>
          <p:nvPr/>
        </p:nvSpPr>
        <p:spPr>
          <a:xfrm>
            <a:off x="588892" y="1619933"/>
            <a:ext cx="599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to Implementation</a:t>
            </a:r>
            <a:endParaRPr lang="en-BE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506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70DFBC8F-D78E-DE55-E5FE-41877BD3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407419"/>
            <a:ext cx="8775771" cy="1307082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Table of Contents 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2BB2C45-A546-250F-673C-A5503F0C9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641" y="1943100"/>
            <a:ext cx="4264025" cy="377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Contextualizing the Roma exclusion 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UN-Habitat’s Approach to Housing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71AE28A-7BAD-8941-68F3-836A5E0D0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794" y="1943100"/>
            <a:ext cx="4265612" cy="37719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Inclusive Settlements Approach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Technical/Financial Instruments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Roma Housing Platform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9BDFC0-52EE-D1E3-142E-BCB835E131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UN-Habitat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89F34-B331-EEF0-4104-C194750280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2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DFAAF-39F8-13C1-A386-0F7D55DB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39BA393-6DF5-756C-5223-32DAD669B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F9ECFB3-EB56-701C-4286-2E2516E9024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 l="7148" r="13951" b="10058"/>
          <a:stretch>
            <a:fillRect/>
          </a:stretch>
        </p:blipFill>
        <p:spPr bwMode="auto">
          <a:xfrm>
            <a:off x="-1150374" y="0"/>
            <a:ext cx="1334237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EB645A-78AF-EF4E-10F9-A8513C40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27916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Roma Housing and Inclusive </a:t>
            </a:r>
            <a:r>
              <a:rPr lang="en-US" sz="60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Neighbourhoods</a:t>
            </a:r>
            <a:r>
              <a:rPr lang="en-US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Platform 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BD48F-5FB9-1BAD-B1E5-FBFBDC1D09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BD02E-CA5B-7342-B935-B63004431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8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5B15-CD80-4EAB-9489-FA852F57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370094"/>
            <a:ext cx="8775771" cy="13444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Objectives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B8E6061-7086-00E7-A944-635E9BB37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232992"/>
              </p:ext>
            </p:extLst>
          </p:nvPr>
        </p:nvGraphicFramePr>
        <p:xfrm>
          <a:off x="588893" y="1379553"/>
          <a:ext cx="11092896" cy="471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DF37-93B0-82B7-7E7D-FE35E936CD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67EE-2BEA-B497-A46A-4958266152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CFB5A7-9BCF-1047-22B3-DD20671673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rcRect l="733" r="7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7470CEE-B07E-2FC3-67C9-46E0C1F7A0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33" r="7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CD295-2C7A-EC89-7AB5-73CD392D9C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00201-22C3-5FDD-C804-8CFB7810D1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F75156-E29E-0523-AC90-C1B9699C2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1971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A1E4B60-0940-24A9-5885-A1E05A0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370094"/>
            <a:ext cx="8775771" cy="13444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  <a:cs typeface="Segoe UI Semibold" panose="020B0702040204020203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7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8EFA6-983E-3C44-AAD4-CFE861EB6D6C}"/>
              </a:ext>
            </a:extLst>
          </p:cNvPr>
          <p:cNvSpPr/>
          <p:nvPr/>
        </p:nvSpPr>
        <p:spPr>
          <a:xfrm>
            <a:off x="0" y="2105561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Calibri" panose="020F0502020204030204" pitchFamily="34" charset="0"/>
              </a:rPr>
              <a:t>Thank you!</a:t>
            </a:r>
            <a:endParaRPr lang="en-KE" sz="8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474D7-6717-1348-B50F-CE01A82FD76A}"/>
              </a:ext>
            </a:extLst>
          </p:cNvPr>
          <p:cNvSpPr txBox="1"/>
          <p:nvPr/>
        </p:nvSpPr>
        <p:spPr>
          <a:xfrm>
            <a:off x="682752" y="5377047"/>
            <a:ext cx="482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KE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Calibri Light" panose="020F0302020204030204" pitchFamily="34" charset="0"/>
              </a:rPr>
              <a:t>www.unhabitat.org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CB9498-66EE-AC41-958C-26E0EDE96E3D}"/>
              </a:ext>
            </a:extLst>
          </p:cNvPr>
          <p:cNvGrpSpPr/>
          <p:nvPr/>
        </p:nvGrpSpPr>
        <p:grpSpPr>
          <a:xfrm>
            <a:off x="7595083" y="5016288"/>
            <a:ext cx="3816629" cy="1194507"/>
            <a:chOff x="7237909" y="4826283"/>
            <a:chExt cx="4173806" cy="13062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DC396A-2F4D-134D-B713-0960C884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7909" y="4826283"/>
              <a:ext cx="1332422" cy="13062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BC2F7C-6CBF-2D4C-B896-FA23A2EE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8113" y="5026662"/>
              <a:ext cx="2133600" cy="851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8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CD6AA-E284-6765-A071-E3BC6F7A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omsko naselje u Zemunu">
            <a:extLst>
              <a:ext uri="{FF2B5EF4-FFF2-40B4-BE49-F238E27FC236}">
                <a16:creationId xmlns:a16="http://schemas.microsoft.com/office/drawing/2014/main" id="{83CC982E-04CF-2893-802E-76ED38BC1A0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0" y="-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8B4770-4EBC-0BD0-94D7-86B73CC4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C83B7B-4C20-5278-FACC-4624CEB6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Roma/Traveler’s Experience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063E-C0EA-B934-98D3-5C32A77F7A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BE692-475B-C162-82C7-8345A1DC5B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5EDD575-C673-CF4D-BF44-B5D5410D0CF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36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BB80-9CFB-50C0-1699-A5B0C4A2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0" y="428125"/>
            <a:ext cx="8775771" cy="13070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Roma Housing Conditions – Key Data (FRA)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5401-C9A4-6455-0BC1-39A004A54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892" y="1943100"/>
            <a:ext cx="3154363" cy="37719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</a:pPr>
            <a:r>
              <a:rPr lang="en-US" dirty="0"/>
              <a:t>80%+ of Roma are at risk of poverty </a:t>
            </a:r>
            <a:endParaRPr lang="en-GB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26A7F-3F83-93D0-0BD4-0440F2122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2580" y="1943100"/>
            <a:ext cx="3154363" cy="37719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</a:pPr>
            <a:r>
              <a:rPr lang="en-US" dirty="0"/>
              <a:t>1 in 5 Roma households lack access to running water </a:t>
            </a:r>
            <a:endParaRPr lang="en-GB" dirty="0"/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F0997-9FF1-4EA2-9BF5-F5B5C1BFC9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3661" y="1943100"/>
            <a:ext cx="3154363" cy="37719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</a:pPr>
            <a:r>
              <a:rPr lang="en-US" dirty="0"/>
              <a:t>Roma employment rate is around 43%, compared to ~70% in the general population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</a:pPr>
            <a:r>
              <a:rPr lang="en-GB" dirty="0"/>
              <a:t>25% of Roma have faced housing discrimination in the last 5 years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5240E-24FE-90AB-0CA0-8445E99E7C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37FF7-8286-B462-DC63-50D19BDE7B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7394E3-3727-23CE-9161-EBDE6DFF765D}"/>
              </a:ext>
            </a:extLst>
          </p:cNvPr>
          <p:cNvSpPr txBox="1">
            <a:spLocks/>
          </p:cNvSpPr>
          <p:nvPr/>
        </p:nvSpPr>
        <p:spPr>
          <a:xfrm>
            <a:off x="635273" y="3829050"/>
            <a:ext cx="3154363" cy="3771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794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⁃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2873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873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⁃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33% do not have an indoor toilet </a:t>
            </a:r>
            <a:endParaRPr lang="en-GB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6D674BE-92F9-9C54-3D75-D91E95B645ED}"/>
              </a:ext>
            </a:extLst>
          </p:cNvPr>
          <p:cNvSpPr txBox="1">
            <a:spLocks/>
          </p:cNvSpPr>
          <p:nvPr/>
        </p:nvSpPr>
        <p:spPr>
          <a:xfrm>
            <a:off x="4228961" y="3829050"/>
            <a:ext cx="3154363" cy="3771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794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⁃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2873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2013" indent="-2873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⁃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80% live in overcrowded households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9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C15B3806-08A5-20F1-7FDA-2D6BFA84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1" y="513787"/>
            <a:ext cx="11031607" cy="571501"/>
          </a:xfrm>
        </p:spPr>
        <p:txBody>
          <a:bodyPr/>
          <a:lstStyle/>
          <a:p>
            <a:r>
              <a:rPr lang="en-US" sz="3600" b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Numbers Can Get </a:t>
            </a:r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A</a:t>
            </a:r>
            <a:r>
              <a:rPr lang="en-US" sz="3600" b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bstract</a:t>
            </a:r>
            <a:endParaRPr lang="en-US" sz="3600" b="1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0AD63F6-5BE3-D802-BEAB-FE6CD63A8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2" y="1032501"/>
            <a:ext cx="8793164" cy="5715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visuals paint a clear picture of deprivation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65906-AF04-2CB8-DC64-6718F166BD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1276" y="6237080"/>
            <a:ext cx="4605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5EDD575-C673-CF4D-BF44-B5D5410D0CF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66AC2-230F-FBA0-CE8B-3205FE2FE6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060095" y="6237079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DEPARTMENT NE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8152D22-44AA-91A7-811E-63B3883EB33F}"/>
              </a:ext>
            </a:extLst>
          </p:cNvPr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8" y="1687304"/>
            <a:ext cx="9318575" cy="491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348AF-1AE3-AE98-9C92-DFB8492F0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A61D34-AE0E-A42F-4033-809E656F7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90F2DFA-CEB8-5241-4483-E36B5B17E0E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alphaModFix amt="50000"/>
          </a:blip>
          <a:srcRect t="3767" b="3767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0FA9C7-0C32-506B-24F8-9A93F083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UN-Habitat’s Approach To Housing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6AF6A56-E362-CC5F-0197-2B621C3BA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Housing as a Human 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D638B-2162-4989-21B7-3291C62BA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UN-Habitat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A56FD-009F-4038-1513-ADFD9DC32A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EDD575-C673-CF4D-BF44-B5D5410D0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1">
            <a:extLst>
              <a:ext uri="{FF2B5EF4-FFF2-40B4-BE49-F238E27FC236}">
                <a16:creationId xmlns:a16="http://schemas.microsoft.com/office/drawing/2014/main" id="{527A25AB-2528-4471-A866-240ADE50A008}"/>
              </a:ext>
            </a:extLst>
          </p:cNvPr>
          <p:cNvSpPr txBox="1"/>
          <p:nvPr/>
        </p:nvSpPr>
        <p:spPr>
          <a:xfrm>
            <a:off x="776188" y="1567286"/>
            <a:ext cx="8950908" cy="552394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600"/>
              </a:spcBef>
              <a:buClr>
                <a:schemeClr val="accent1"/>
              </a:buClr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SGD 11.1: Access for all to adequate, safe and affordable housing and basic services and upgrade slums.</a:t>
            </a:r>
            <a:b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600"/>
              </a:spcBef>
              <a:buClr>
                <a:schemeClr val="accent1"/>
              </a:buClr>
            </a:pPr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600"/>
              </a:spcBef>
              <a:buClr>
                <a:schemeClr val="accent1"/>
              </a:buClr>
            </a:pP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Components of adequate housing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BE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Legal Security of Tenure: </a:t>
            </a: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Protection against forced eviction, harassment, and arbitrary displacement. </a:t>
            </a: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Affordability: Housing costs should not threaten an individual’s ability to pay for other basic needs. 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BE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Habitability: </a:t>
            </a: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Providing adequate space, protection from cold, damp, heat, rain, wind, and structural hazards. 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BE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Availability of Services: </a:t>
            </a: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essential services like clean drinking water, energy for cooking/heating, sanitation, and waste disposal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BE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Accessibility: </a:t>
            </a: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Housing must be accessible to everyone, particularly vulnerable groups.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Location: Proximity to employment, healthcare, schools, and social services. 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BE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Cultural Adequacy: </a:t>
            </a:r>
            <a:r>
              <a:rPr lang="en-GB" altLang="en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Respecting and enabling the expression of cultural identity </a:t>
            </a: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BE" altLang="en-BE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BE" altLang="en-BE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BE" altLang="en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§"/>
            </a:pPr>
            <a:endParaRPr lang="ar-SA" sz="1400" dirty="0">
              <a:solidFill>
                <a:schemeClr val="tx1">
                  <a:tint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83BB6420-CF75-4B82-8051-289CF47D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88" y="637538"/>
            <a:ext cx="10995988" cy="81545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Housing As A Human Right</a:t>
            </a:r>
            <a:endParaRPr lang="x-none" sz="3600" b="1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762E7F0-4CF7-BAAF-5D60-B5E932CEA809}"/>
              </a:ext>
            </a:extLst>
          </p:cNvPr>
          <p:cNvSpPr txBox="1">
            <a:spLocks/>
          </p:cNvSpPr>
          <p:nvPr/>
        </p:nvSpPr>
        <p:spPr>
          <a:xfrm>
            <a:off x="5365376" y="628173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UN-Habitat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E95DB68-DBCA-6B65-B0A0-16973F07B832}"/>
              </a:ext>
            </a:extLst>
          </p:cNvPr>
          <p:cNvSpPr txBox="1">
            <a:spLocks/>
          </p:cNvSpPr>
          <p:nvPr/>
        </p:nvSpPr>
        <p:spPr>
          <a:xfrm>
            <a:off x="10670003" y="628173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EDD575-C673-CF4D-BF44-B5D5410D0CF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5B15-CD80-4EAB-9489-FA852F57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370094"/>
            <a:ext cx="8775771" cy="13444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Housing As An Entry Point To Desegregation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D78B4-F3F1-8893-C507-B5C9017423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1085" y="1814527"/>
            <a:ext cx="8969829" cy="3771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 Principles: </a:t>
            </a:r>
          </a:p>
          <a:p>
            <a:pPr marL="457200" indent="-457200" algn="ctr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Housing with secure tenure as a catalyst for inclusion </a:t>
            </a:r>
          </a:p>
          <a:p>
            <a:pPr marL="457200" indent="-457200" algn="ctr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Socially and culturally integrated communities for social cohesion</a:t>
            </a:r>
          </a:p>
          <a:p>
            <a:pPr marL="457200" indent="-457200" algn="ctr">
              <a:spcBef>
                <a:spcPts val="1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Desegregation and safeguards by design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AE53646-B9EF-2036-9185-EC6074DEAE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33" r="7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A85C-5071-9E25-F110-BD8069D6FA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UN-Habitat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D4F5-3018-39F7-86C3-4FCE6302A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376517B-5732-B75E-9E0B-1F1CA591A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252453"/>
              </p:ext>
            </p:extLst>
          </p:nvPr>
        </p:nvGraphicFramePr>
        <p:xfrm>
          <a:off x="209549" y="1809434"/>
          <a:ext cx="11772901" cy="449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A0F2A15E-120A-4AA3-8C71-51AB0281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2" y="220388"/>
            <a:ext cx="8775771" cy="1371600"/>
          </a:xfrm>
        </p:spPr>
        <p:txBody>
          <a:bodyPr>
            <a:normAutofit/>
          </a:bodyPr>
          <a:lstStyle/>
          <a:p>
            <a:r>
              <a:rPr lang="en-BE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Approaches To Desegregation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39E1C90-2103-87FB-3B53-A1088B87EE1B}"/>
              </a:ext>
            </a:extLst>
          </p:cNvPr>
          <p:cNvSpPr txBox="1">
            <a:spLocks/>
          </p:cNvSpPr>
          <p:nvPr/>
        </p:nvSpPr>
        <p:spPr>
          <a:xfrm>
            <a:off x="5365376" y="628173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C8C5F-108B-3C42-1F55-B11060824F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EDD575-C673-CF4D-BF44-B5D5410D0C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Habitat 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2E3"/>
      </a:accent1>
      <a:accent2>
        <a:srgbClr val="69BF4B"/>
      </a:accent2>
      <a:accent3>
        <a:srgbClr val="00538B"/>
      </a:accent3>
      <a:accent4>
        <a:srgbClr val="FF7176"/>
      </a:accent4>
      <a:accent5>
        <a:srgbClr val="FD9D24"/>
      </a:accent5>
      <a:accent6>
        <a:srgbClr val="47763B"/>
      </a:accent6>
      <a:hlink>
        <a:srgbClr val="00AFAA"/>
      </a:hlink>
      <a:folHlink>
        <a:srgbClr val="FFC62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bitat 2023">
    <a:dk1>
      <a:srgbClr val="000000"/>
    </a:dk1>
    <a:lt1>
      <a:srgbClr val="FFFFFF"/>
    </a:lt1>
    <a:dk2>
      <a:srgbClr val="44546A"/>
    </a:dk2>
    <a:lt2>
      <a:srgbClr val="E7E6E6"/>
    </a:lt2>
    <a:accent1>
      <a:srgbClr val="00B2E3"/>
    </a:accent1>
    <a:accent2>
      <a:srgbClr val="69BF4B"/>
    </a:accent2>
    <a:accent3>
      <a:srgbClr val="00538B"/>
    </a:accent3>
    <a:accent4>
      <a:srgbClr val="FF7176"/>
    </a:accent4>
    <a:accent5>
      <a:srgbClr val="FD9D24"/>
    </a:accent5>
    <a:accent6>
      <a:srgbClr val="47763B"/>
    </a:accent6>
    <a:hlink>
      <a:srgbClr val="00AFAA"/>
    </a:hlink>
    <a:folHlink>
      <a:srgbClr val="FFC6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2B1109D94E4D42ADCC0DAF75AE1D2A" ma:contentTypeVersion="15" ma:contentTypeDescription="Create a new document." ma:contentTypeScope="" ma:versionID="688132d7df14c62804d3f1b5f40e109f">
  <xsd:schema xmlns:xsd="http://www.w3.org/2001/XMLSchema" xmlns:xs="http://www.w3.org/2001/XMLSchema" xmlns:p="http://schemas.microsoft.com/office/2006/metadata/properties" xmlns:ns2="1f278b47-b012-4e0c-b3f7-1d06c4dc277d" xmlns:ns3="1821d936-8a87-4c25-b40c-0a88968de5c3" targetNamespace="http://schemas.microsoft.com/office/2006/metadata/properties" ma:root="true" ma:fieldsID="f6c39291f9fe12198a82d8f770daf213" ns2:_="" ns3:_="">
    <xsd:import namespace="1f278b47-b012-4e0c-b3f7-1d06c4dc277d"/>
    <xsd:import namespace="1821d936-8a87-4c25-b40c-0a88968d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78b47-b012-4e0c-b3f7-1d06c4dc2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e5ae2c-6a83-4ae7-9ad8-f8e73b973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d936-8a87-4c25-b40c-0a88968de5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4bd950-d68c-4fd9-9699-78c3bac85ca0}" ma:internalName="TaxCatchAll" ma:showField="CatchAllData" ma:web="1821d936-8a87-4c25-b40c-0a88968d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278b47-b012-4e0c-b3f7-1d06c4dc277d">
      <Terms xmlns="http://schemas.microsoft.com/office/infopath/2007/PartnerControls"/>
    </lcf76f155ced4ddcb4097134ff3c332f>
    <TaxCatchAll xmlns="1821d936-8a87-4c25-b40c-0a88968de5c3" xsi:nil="true"/>
  </documentManagement>
</p:properties>
</file>

<file path=customXml/itemProps1.xml><?xml version="1.0" encoding="utf-8"?>
<ds:datastoreItem xmlns:ds="http://schemas.openxmlformats.org/officeDocument/2006/customXml" ds:itemID="{7F1ED1BF-B063-4E70-B8D7-267B6716CB08}"/>
</file>

<file path=customXml/itemProps2.xml><?xml version="1.0" encoding="utf-8"?>
<ds:datastoreItem xmlns:ds="http://schemas.openxmlformats.org/officeDocument/2006/customXml" ds:itemID="{5543BACD-714F-424E-995D-272C3D81A557}"/>
</file>

<file path=customXml/itemProps3.xml><?xml version="1.0" encoding="utf-8"?>
<ds:datastoreItem xmlns:ds="http://schemas.openxmlformats.org/officeDocument/2006/customXml" ds:itemID="{0EE77F71-86FC-4C47-A119-EAB645D3B2B5}"/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5531</TotalTime>
  <Words>718</Words>
  <Application>Microsoft Macintosh PowerPoint</Application>
  <PresentationFormat>Widescreen</PresentationFormat>
  <Paragraphs>173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Roboto</vt:lpstr>
      <vt:lpstr>Calibri Light</vt:lpstr>
      <vt:lpstr>Wingdings</vt:lpstr>
      <vt:lpstr>Arial</vt:lpstr>
      <vt:lpstr>Calibri</vt:lpstr>
      <vt:lpstr>Office Theme</vt:lpstr>
      <vt:lpstr>Housing As An Entry Point for Roma Inclusion</vt:lpstr>
      <vt:lpstr>Table of Contents </vt:lpstr>
      <vt:lpstr>Context</vt:lpstr>
      <vt:lpstr>Roma Housing Conditions – Key Data (FRA)</vt:lpstr>
      <vt:lpstr>Numbers Can Get Abstract</vt:lpstr>
      <vt:lpstr>UN-Habitat’s Approach To Housing</vt:lpstr>
      <vt:lpstr>Housing As A Human Right</vt:lpstr>
      <vt:lpstr>Housing As An Entry Point To Desegregation</vt:lpstr>
      <vt:lpstr>Approaches To Desegregation</vt:lpstr>
      <vt:lpstr>Case Study</vt:lpstr>
      <vt:lpstr>Factsheet: Reșița </vt:lpstr>
      <vt:lpstr>Intervention</vt:lpstr>
      <vt:lpstr>Results</vt:lpstr>
      <vt:lpstr>An Inclusive Settlements Approach</vt:lpstr>
      <vt:lpstr>The Role of Cities</vt:lpstr>
      <vt:lpstr>Core Enablers</vt:lpstr>
      <vt:lpstr>Technical/Financial Instruments</vt:lpstr>
      <vt:lpstr>Technical/Financial Instruments</vt:lpstr>
      <vt:lpstr>UN-Habitat’s Role In Enabling Implementation</vt:lpstr>
      <vt:lpstr>Roma Housing and Inclusive Neighbourhoods Platform </vt:lpstr>
      <vt:lpstr>Objectives</vt:lpstr>
      <vt:lpstr>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Cheseret</dc:creator>
  <cp:lastModifiedBy>Manaal Ahmed(Intern)</cp:lastModifiedBy>
  <cp:revision>277</cp:revision>
  <cp:lastPrinted>2026-04-22T09:09:15Z</cp:lastPrinted>
  <dcterms:created xsi:type="dcterms:W3CDTF">2020-04-06T12:40:48Z</dcterms:created>
  <dcterms:modified xsi:type="dcterms:W3CDTF">2026-04-22T10:00:02Z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0x0101006E2B1109D94E4D42ADCC0DAF75AE1D2A</vt:lpwstr>
  </property>
</Properties>
</file>